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  <p:sldMasterId id="2147483692" r:id="rId3"/>
  </p:sldMasterIdLst>
  <p:notesMasterIdLst>
    <p:notesMasterId r:id="rId29"/>
  </p:notesMasterIdLst>
  <p:sldIdLst>
    <p:sldId id="299" r:id="rId4"/>
    <p:sldId id="310" r:id="rId5"/>
    <p:sldId id="262" r:id="rId6"/>
    <p:sldId id="277" r:id="rId7"/>
    <p:sldId id="297" r:id="rId8"/>
    <p:sldId id="278" r:id="rId9"/>
    <p:sldId id="298" r:id="rId10"/>
    <p:sldId id="279" r:id="rId11"/>
    <p:sldId id="307" r:id="rId12"/>
    <p:sldId id="257" r:id="rId13"/>
    <p:sldId id="261" r:id="rId14"/>
    <p:sldId id="306" r:id="rId15"/>
    <p:sldId id="308" r:id="rId16"/>
    <p:sldId id="309" r:id="rId17"/>
    <p:sldId id="311" r:id="rId18"/>
    <p:sldId id="303" r:id="rId19"/>
    <p:sldId id="259" r:id="rId20"/>
    <p:sldId id="302" r:id="rId21"/>
    <p:sldId id="304" r:id="rId22"/>
    <p:sldId id="265" r:id="rId23"/>
    <p:sldId id="301" r:id="rId24"/>
    <p:sldId id="305" r:id="rId25"/>
    <p:sldId id="266" r:id="rId26"/>
    <p:sldId id="300" r:id="rId27"/>
    <p:sldId id="29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rgen van den Broek" userId="3552f6bcb41671fc" providerId="LiveId" clId="{EFD27779-AF07-44F3-9F2D-61E9C6E3D2A6}"/>
    <pc:docChg chg="undo custSel addSld delSld modSld sldOrd">
      <pc:chgData name="Jurgen van den Broek" userId="3552f6bcb41671fc" providerId="LiveId" clId="{EFD27779-AF07-44F3-9F2D-61E9C6E3D2A6}" dt="2018-01-23T09:44:43.105" v="201" actId="6549"/>
      <pc:docMkLst>
        <pc:docMk/>
      </pc:docMkLst>
      <pc:sldChg chg="modSp">
        <pc:chgData name="Jurgen van den Broek" userId="3552f6bcb41671fc" providerId="LiveId" clId="{EFD27779-AF07-44F3-9F2D-61E9C6E3D2A6}" dt="2018-01-23T09:39:23.892" v="166" actId="20577"/>
        <pc:sldMkLst>
          <pc:docMk/>
          <pc:sldMk cId="676170527" sldId="257"/>
        </pc:sldMkLst>
        <pc:spChg chg="mod">
          <ac:chgData name="Jurgen van den Broek" userId="3552f6bcb41671fc" providerId="LiveId" clId="{EFD27779-AF07-44F3-9F2D-61E9C6E3D2A6}" dt="2018-01-23T09:39:19.351" v="154"/>
          <ac:spMkLst>
            <pc:docMk/>
            <pc:sldMk cId="676170527" sldId="257"/>
            <ac:spMk id="51" creationId="{00000000-0000-0000-0000-000000000000}"/>
          </ac:spMkLst>
        </pc:spChg>
        <pc:spChg chg="mod">
          <ac:chgData name="Jurgen van den Broek" userId="3552f6bcb41671fc" providerId="LiveId" clId="{EFD27779-AF07-44F3-9F2D-61E9C6E3D2A6}" dt="2018-01-23T09:39:23.892" v="166" actId="20577"/>
          <ac:spMkLst>
            <pc:docMk/>
            <pc:sldMk cId="676170527" sldId="257"/>
            <ac:spMk id="54" creationId="{00000000-0000-0000-0000-000000000000}"/>
          </ac:spMkLst>
        </pc:spChg>
        <pc:spChg chg="mod">
          <ac:chgData name="Jurgen van den Broek" userId="3552f6bcb41671fc" providerId="LiveId" clId="{EFD27779-AF07-44F3-9F2D-61E9C6E3D2A6}" dt="2018-01-23T09:39:11.929" v="153" actId="20577"/>
          <ac:spMkLst>
            <pc:docMk/>
            <pc:sldMk cId="676170527" sldId="257"/>
            <ac:spMk id="59" creationId="{00000000-0000-0000-0000-000000000000}"/>
          </ac:spMkLst>
        </pc:spChg>
      </pc:sldChg>
      <pc:sldChg chg="modSp del ord">
        <pc:chgData name="Jurgen van den Broek" userId="3552f6bcb41671fc" providerId="LiveId" clId="{EFD27779-AF07-44F3-9F2D-61E9C6E3D2A6}" dt="2018-01-23T09:40:42.775" v="167" actId="2696"/>
        <pc:sldMkLst>
          <pc:docMk/>
          <pc:sldMk cId="539857717" sldId="263"/>
        </pc:sldMkLst>
        <pc:spChg chg="mod">
          <ac:chgData name="Jurgen van den Broek" userId="3552f6bcb41671fc" providerId="LiveId" clId="{EFD27779-AF07-44F3-9F2D-61E9C6E3D2A6}" dt="2018-01-23T09:34:05.267" v="113" actId="1076"/>
          <ac:spMkLst>
            <pc:docMk/>
            <pc:sldMk cId="539857717" sldId="263"/>
            <ac:spMk id="208" creationId="{00000000-0000-0000-0000-000000000000}"/>
          </ac:spMkLst>
        </pc:spChg>
      </pc:sldChg>
      <pc:sldChg chg="delSp">
        <pc:chgData name="Jurgen van den Broek" userId="3552f6bcb41671fc" providerId="LiveId" clId="{EFD27779-AF07-44F3-9F2D-61E9C6E3D2A6}" dt="2018-01-23T09:31:43.030" v="8"/>
        <pc:sldMkLst>
          <pc:docMk/>
          <pc:sldMk cId="3515760796" sldId="266"/>
        </pc:sldMkLst>
        <pc:picChg chg="del">
          <ac:chgData name="Jurgen van den Broek" userId="3552f6bcb41671fc" providerId="LiveId" clId="{EFD27779-AF07-44F3-9F2D-61E9C6E3D2A6}" dt="2018-01-23T09:31:43.030" v="8"/>
          <ac:picMkLst>
            <pc:docMk/>
            <pc:sldMk cId="3515760796" sldId="266"/>
            <ac:picMk id="3" creationId="{E3446E64-7B2E-4DD3-97E3-5BF26AD7DD1D}"/>
          </ac:picMkLst>
        </pc:picChg>
      </pc:sldChg>
      <pc:sldChg chg="del">
        <pc:chgData name="Jurgen van den Broek" userId="3552f6bcb41671fc" providerId="LiveId" clId="{EFD27779-AF07-44F3-9F2D-61E9C6E3D2A6}" dt="2018-01-23T09:30:49.265" v="0" actId="2696"/>
        <pc:sldMkLst>
          <pc:docMk/>
          <pc:sldMk cId="3117787668" sldId="282"/>
        </pc:sldMkLst>
      </pc:sldChg>
      <pc:sldChg chg="del">
        <pc:chgData name="Jurgen van den Broek" userId="3552f6bcb41671fc" providerId="LiveId" clId="{EFD27779-AF07-44F3-9F2D-61E9C6E3D2A6}" dt="2018-01-23T09:31:07.271" v="5" actId="2696"/>
        <pc:sldMkLst>
          <pc:docMk/>
          <pc:sldMk cId="2251923398" sldId="284"/>
        </pc:sldMkLst>
      </pc:sldChg>
      <pc:sldChg chg="del">
        <pc:chgData name="Jurgen van den Broek" userId="3552f6bcb41671fc" providerId="LiveId" clId="{EFD27779-AF07-44F3-9F2D-61E9C6E3D2A6}" dt="2018-01-23T09:31:09.666" v="6" actId="2696"/>
        <pc:sldMkLst>
          <pc:docMk/>
          <pc:sldMk cId="3234324519" sldId="285"/>
        </pc:sldMkLst>
      </pc:sldChg>
      <pc:sldChg chg="del">
        <pc:chgData name="Jurgen van den Broek" userId="3552f6bcb41671fc" providerId="LiveId" clId="{EFD27779-AF07-44F3-9F2D-61E9C6E3D2A6}" dt="2018-01-23T09:31:15.927" v="7" actId="2696"/>
        <pc:sldMkLst>
          <pc:docMk/>
          <pc:sldMk cId="3893311943" sldId="286"/>
        </pc:sldMkLst>
      </pc:sldChg>
      <pc:sldChg chg="del">
        <pc:chgData name="Jurgen van den Broek" userId="3552f6bcb41671fc" providerId="LiveId" clId="{EFD27779-AF07-44F3-9F2D-61E9C6E3D2A6}" dt="2018-01-23T09:44:10.114" v="199" actId="2696"/>
        <pc:sldMkLst>
          <pc:docMk/>
          <pc:sldMk cId="2222529484" sldId="287"/>
        </pc:sldMkLst>
      </pc:sldChg>
      <pc:sldChg chg="del">
        <pc:chgData name="Jurgen van den Broek" userId="3552f6bcb41671fc" providerId="LiveId" clId="{EFD27779-AF07-44F3-9F2D-61E9C6E3D2A6}" dt="2018-01-23T09:31:05.701" v="4" actId="2696"/>
        <pc:sldMkLst>
          <pc:docMk/>
          <pc:sldMk cId="4140216070" sldId="288"/>
        </pc:sldMkLst>
      </pc:sldChg>
      <pc:sldChg chg="del setBg">
        <pc:chgData name="Jurgen van den Broek" userId="3552f6bcb41671fc" providerId="LiveId" clId="{EFD27779-AF07-44F3-9F2D-61E9C6E3D2A6}" dt="2018-01-23T09:32:41.695" v="19" actId="2696"/>
        <pc:sldMkLst>
          <pc:docMk/>
          <pc:sldMk cId="1418865100" sldId="290"/>
        </pc:sldMkLst>
      </pc:sldChg>
      <pc:sldChg chg="del">
        <pc:chgData name="Jurgen van den Broek" userId="3552f6bcb41671fc" providerId="LiveId" clId="{EFD27779-AF07-44F3-9F2D-61E9C6E3D2A6}" dt="2018-01-23T09:33:03.788" v="45" actId="2696"/>
        <pc:sldMkLst>
          <pc:docMk/>
          <pc:sldMk cId="3084369936" sldId="291"/>
        </pc:sldMkLst>
      </pc:sldChg>
      <pc:sldChg chg="del">
        <pc:chgData name="Jurgen van den Broek" userId="3552f6bcb41671fc" providerId="LiveId" clId="{EFD27779-AF07-44F3-9F2D-61E9C6E3D2A6}" dt="2018-01-23T09:33:24.070" v="80" actId="2696"/>
        <pc:sldMkLst>
          <pc:docMk/>
          <pc:sldMk cId="4009865944" sldId="292"/>
        </pc:sldMkLst>
      </pc:sldChg>
      <pc:sldChg chg="del">
        <pc:chgData name="Jurgen van den Broek" userId="3552f6bcb41671fc" providerId="LiveId" clId="{EFD27779-AF07-44F3-9F2D-61E9C6E3D2A6}" dt="2018-01-23T09:31:05.692" v="3" actId="2696"/>
        <pc:sldMkLst>
          <pc:docMk/>
          <pc:sldMk cId="1554436658" sldId="293"/>
        </pc:sldMkLst>
      </pc:sldChg>
      <pc:sldChg chg="addSp delSp modSp">
        <pc:chgData name="Jurgen van den Broek" userId="3552f6bcb41671fc" providerId="LiveId" clId="{EFD27779-AF07-44F3-9F2D-61E9C6E3D2A6}" dt="2018-01-23T09:44:43.105" v="201" actId="6549"/>
        <pc:sldMkLst>
          <pc:docMk/>
          <pc:sldMk cId="1041296884" sldId="294"/>
        </pc:sldMkLst>
        <pc:spChg chg="mod">
          <ac:chgData name="Jurgen van den Broek" userId="3552f6bcb41671fc" providerId="LiveId" clId="{EFD27779-AF07-44F3-9F2D-61E9C6E3D2A6}" dt="2018-01-23T09:44:43.105" v="201" actId="6549"/>
          <ac:spMkLst>
            <pc:docMk/>
            <pc:sldMk cId="1041296884" sldId="294"/>
            <ac:spMk id="4" creationId="{A3761B7C-6167-4E8F-B8DA-EF03C6C11805}"/>
          </ac:spMkLst>
        </pc:spChg>
        <pc:spChg chg="add del mod">
          <ac:chgData name="Jurgen van den Broek" userId="3552f6bcb41671fc" providerId="LiveId" clId="{EFD27779-AF07-44F3-9F2D-61E9C6E3D2A6}" dt="2018-01-23T09:31:01.167" v="2" actId="478"/>
          <ac:spMkLst>
            <pc:docMk/>
            <pc:sldMk cId="1041296884" sldId="294"/>
            <ac:spMk id="5" creationId="{EFE16A08-4D7D-42AB-AA95-83B02A169BA7}"/>
          </ac:spMkLst>
        </pc:spChg>
      </pc:sldChg>
      <pc:sldChg chg="modSp add del">
        <pc:chgData name="Jurgen van den Broek" userId="3552f6bcb41671fc" providerId="LiveId" clId="{EFD27779-AF07-44F3-9F2D-61E9C6E3D2A6}" dt="2018-01-23T09:31:48.952" v="13"/>
        <pc:sldMkLst>
          <pc:docMk/>
          <pc:sldMk cId="3321911239" sldId="300"/>
        </pc:sldMkLst>
        <pc:spChg chg="mod">
          <ac:chgData name="Jurgen van den Broek" userId="3552f6bcb41671fc" providerId="LiveId" clId="{EFD27779-AF07-44F3-9F2D-61E9C6E3D2A6}" dt="2018-01-23T09:31:48.868" v="12"/>
          <ac:spMkLst>
            <pc:docMk/>
            <pc:sldMk cId="3321911239" sldId="300"/>
            <ac:spMk id="17" creationId="{AACF65BE-0974-4C66-A4B0-8078CA6F5E51}"/>
          </ac:spMkLst>
        </pc:spChg>
      </pc:sldChg>
      <pc:sldChg chg="add ord">
        <pc:chgData name="Jurgen van den Broek" userId="3552f6bcb41671fc" providerId="LiveId" clId="{EFD27779-AF07-44F3-9F2D-61E9C6E3D2A6}" dt="2018-01-23T09:31:54.810" v="15"/>
        <pc:sldMkLst>
          <pc:docMk/>
          <pc:sldMk cId="396261449" sldId="301"/>
        </pc:sldMkLst>
      </pc:sldChg>
      <pc:sldChg chg="add ord">
        <pc:chgData name="Jurgen van den Broek" userId="3552f6bcb41671fc" providerId="LiveId" clId="{EFD27779-AF07-44F3-9F2D-61E9C6E3D2A6}" dt="2018-01-23T09:31:58.775" v="17"/>
        <pc:sldMkLst>
          <pc:docMk/>
          <pc:sldMk cId="892024205" sldId="302"/>
        </pc:sldMkLst>
      </pc:sldChg>
      <pc:sldChg chg="modSp add del">
        <pc:chgData name="Jurgen van den Broek" userId="3552f6bcb41671fc" providerId="LiveId" clId="{EFD27779-AF07-44F3-9F2D-61E9C6E3D2A6}" dt="2018-01-23T09:32:48.002" v="23"/>
        <pc:sldMkLst>
          <pc:docMk/>
          <pc:sldMk cId="2768081225" sldId="303"/>
        </pc:sldMkLst>
        <pc:spChg chg="mod">
          <ac:chgData name="Jurgen van den Broek" userId="3552f6bcb41671fc" providerId="LiveId" clId="{EFD27779-AF07-44F3-9F2D-61E9C6E3D2A6}" dt="2018-01-23T09:32:48.002" v="23"/>
          <ac:spMkLst>
            <pc:docMk/>
            <pc:sldMk cId="2768081225" sldId="303"/>
            <ac:spMk id="17" creationId="{AACF65BE-0974-4C66-A4B0-8078CA6F5E51}"/>
          </ac:spMkLst>
        </pc:spChg>
      </pc:sldChg>
      <pc:sldChg chg="delSp modSp add">
        <pc:chgData name="Jurgen van den Broek" userId="3552f6bcb41671fc" providerId="LiveId" clId="{EFD27779-AF07-44F3-9F2D-61E9C6E3D2A6}" dt="2018-01-23T09:32:55.822" v="44" actId="20577"/>
        <pc:sldMkLst>
          <pc:docMk/>
          <pc:sldMk cId="3588465522" sldId="303"/>
        </pc:sldMkLst>
        <pc:spChg chg="mod">
          <ac:chgData name="Jurgen van den Broek" userId="3552f6bcb41671fc" providerId="LiveId" clId="{EFD27779-AF07-44F3-9F2D-61E9C6E3D2A6}" dt="2018-01-23T09:32:55.822" v="44" actId="20577"/>
          <ac:spMkLst>
            <pc:docMk/>
            <pc:sldMk cId="3588465522" sldId="303"/>
            <ac:spMk id="17" creationId="{AACF65BE-0974-4C66-A4B0-8078CA6F5E51}"/>
          </ac:spMkLst>
        </pc:spChg>
        <pc:picChg chg="del">
          <ac:chgData name="Jurgen van den Broek" userId="3552f6bcb41671fc" providerId="LiveId" clId="{EFD27779-AF07-44F3-9F2D-61E9C6E3D2A6}" dt="2018-01-23T09:32:50.252" v="25" actId="478"/>
          <ac:picMkLst>
            <pc:docMk/>
            <pc:sldMk cId="3588465522" sldId="303"/>
            <ac:picMk id="10" creationId="{F593EA67-BA71-487B-9422-F99A583DCB69}"/>
          </ac:picMkLst>
        </pc:picChg>
      </pc:sldChg>
      <pc:sldChg chg="modSp add">
        <pc:chgData name="Jurgen van den Broek" userId="3552f6bcb41671fc" providerId="LiveId" clId="{EFD27779-AF07-44F3-9F2D-61E9C6E3D2A6}" dt="2018-01-23T09:33:15.504" v="79" actId="20577"/>
        <pc:sldMkLst>
          <pc:docMk/>
          <pc:sldMk cId="3725686573" sldId="304"/>
        </pc:sldMkLst>
        <pc:spChg chg="mod">
          <ac:chgData name="Jurgen van den Broek" userId="3552f6bcb41671fc" providerId="LiveId" clId="{EFD27779-AF07-44F3-9F2D-61E9C6E3D2A6}" dt="2018-01-23T09:33:15.504" v="79" actId="20577"/>
          <ac:spMkLst>
            <pc:docMk/>
            <pc:sldMk cId="3725686573" sldId="304"/>
            <ac:spMk id="17" creationId="{AACF65BE-0974-4C66-A4B0-8078CA6F5E51}"/>
          </ac:spMkLst>
        </pc:spChg>
      </pc:sldChg>
      <pc:sldChg chg="modSp add">
        <pc:chgData name="Jurgen van den Broek" userId="3552f6bcb41671fc" providerId="LiveId" clId="{EFD27779-AF07-44F3-9F2D-61E9C6E3D2A6}" dt="2018-01-23T09:33:33.568" v="112" actId="20577"/>
        <pc:sldMkLst>
          <pc:docMk/>
          <pc:sldMk cId="1274765900" sldId="305"/>
        </pc:sldMkLst>
        <pc:spChg chg="mod">
          <ac:chgData name="Jurgen van den Broek" userId="3552f6bcb41671fc" providerId="LiveId" clId="{EFD27779-AF07-44F3-9F2D-61E9C6E3D2A6}" dt="2018-01-23T09:33:33.568" v="112" actId="20577"/>
          <ac:spMkLst>
            <pc:docMk/>
            <pc:sldMk cId="1274765900" sldId="305"/>
            <ac:spMk id="17" creationId="{AACF65BE-0974-4C66-A4B0-8078CA6F5E51}"/>
          </ac:spMkLst>
        </pc:spChg>
      </pc:sldChg>
      <pc:sldChg chg="modSp add ord">
        <pc:chgData name="Jurgen van den Broek" userId="3552f6bcb41671fc" providerId="LiveId" clId="{EFD27779-AF07-44F3-9F2D-61E9C6E3D2A6}" dt="2018-01-23T09:34:32.113" v="135" actId="20577"/>
        <pc:sldMkLst>
          <pc:docMk/>
          <pc:sldMk cId="637134895" sldId="306"/>
        </pc:sldMkLst>
        <pc:spChg chg="mod">
          <ac:chgData name="Jurgen van den Broek" userId="3552f6bcb41671fc" providerId="LiveId" clId="{EFD27779-AF07-44F3-9F2D-61E9C6E3D2A6}" dt="2018-01-23T09:34:32.113" v="135" actId="20577"/>
          <ac:spMkLst>
            <pc:docMk/>
            <pc:sldMk cId="637134895" sldId="306"/>
            <ac:spMk id="17" creationId="{AACF65BE-0974-4C66-A4B0-8078CA6F5E51}"/>
          </ac:spMkLst>
        </pc:spChg>
      </pc:sldChg>
      <pc:sldChg chg="modSp add del">
        <pc:chgData name="Jurgen van den Broek" userId="3552f6bcb41671fc" providerId="LiveId" clId="{EFD27779-AF07-44F3-9F2D-61E9C6E3D2A6}" dt="2018-01-23T09:34:22.255" v="117"/>
        <pc:sldMkLst>
          <pc:docMk/>
          <pc:sldMk cId="3838402468" sldId="306"/>
        </pc:sldMkLst>
        <pc:spChg chg="mod">
          <ac:chgData name="Jurgen van den Broek" userId="3552f6bcb41671fc" providerId="LiveId" clId="{EFD27779-AF07-44F3-9F2D-61E9C6E3D2A6}" dt="2018-01-23T09:34:22.255" v="117"/>
          <ac:spMkLst>
            <pc:docMk/>
            <pc:sldMk cId="3838402468" sldId="306"/>
            <ac:spMk id="17" creationId="{AACF65BE-0974-4C66-A4B0-8078CA6F5E51}"/>
          </ac:spMkLst>
        </pc:spChg>
      </pc:sldChg>
      <pc:sldChg chg="add del">
        <pc:chgData name="Jurgen van den Broek" userId="3552f6bcb41671fc" providerId="LiveId" clId="{EFD27779-AF07-44F3-9F2D-61E9C6E3D2A6}" dt="2018-01-23T09:38:27.279" v="139"/>
        <pc:sldMkLst>
          <pc:docMk/>
          <pc:sldMk cId="767154644" sldId="307"/>
        </pc:sldMkLst>
      </pc:sldChg>
      <pc:sldChg chg="modSp add del">
        <pc:chgData name="Jurgen van den Broek" userId="3552f6bcb41671fc" providerId="LiveId" clId="{EFD27779-AF07-44F3-9F2D-61E9C6E3D2A6}" dt="2018-01-23T09:41:04.029" v="191" actId="20577"/>
        <pc:sldMkLst>
          <pc:docMk/>
          <pc:sldMk cId="2200431088" sldId="308"/>
        </pc:sldMkLst>
        <pc:spChg chg="mod">
          <ac:chgData name="Jurgen van den Broek" userId="3552f6bcb41671fc" providerId="LiveId" clId="{EFD27779-AF07-44F3-9F2D-61E9C6E3D2A6}" dt="2018-01-23T09:41:04.029" v="191" actId="20577"/>
          <ac:spMkLst>
            <pc:docMk/>
            <pc:sldMk cId="2200431088" sldId="308"/>
            <ac:spMk id="5" creationId="{00000000-0000-0000-0000-000000000000}"/>
          </ac:spMkLst>
        </pc:spChg>
      </pc:sldChg>
      <pc:sldChg chg="add del">
        <pc:chgData name="Jurgen van den Broek" userId="3552f6bcb41671fc" providerId="LiveId" clId="{EFD27779-AF07-44F3-9F2D-61E9C6E3D2A6}" dt="2018-01-23T09:40:47.718" v="171"/>
        <pc:sldMkLst>
          <pc:docMk/>
          <pc:sldMk cId="54420396" sldId="309"/>
        </pc:sldMkLst>
      </pc:sldChg>
      <pc:sldChg chg="add del">
        <pc:chgData name="Jurgen van den Broek" userId="3552f6bcb41671fc" providerId="LiveId" clId="{EFD27779-AF07-44F3-9F2D-61E9C6E3D2A6}" dt="2018-01-23T09:42:33.967" v="193" actId="2696"/>
        <pc:sldMkLst>
          <pc:docMk/>
          <pc:sldMk cId="4083688333" sldId="310"/>
        </pc:sldMkLst>
      </pc:sldChg>
      <pc:sldChg chg="add del">
        <pc:chgData name="Jurgen van den Broek" userId="3552f6bcb41671fc" providerId="LiveId" clId="{EFD27779-AF07-44F3-9F2D-61E9C6E3D2A6}" dt="2018-01-23T09:42:40.295" v="196"/>
        <pc:sldMkLst>
          <pc:docMk/>
          <pc:sldMk cId="4125177072" sldId="310"/>
        </pc:sldMkLst>
      </pc:sldChg>
      <pc:sldChg chg="add ord">
        <pc:chgData name="Jurgen van den Broek" userId="3552f6bcb41671fc" providerId="LiveId" clId="{EFD27779-AF07-44F3-9F2D-61E9C6E3D2A6}" dt="2018-01-23T09:43:20.670" v="198"/>
        <pc:sldMkLst>
          <pc:docMk/>
          <pc:sldMk cId="2137277625" sldId="311"/>
        </pc:sldMkLst>
      </pc:sldChg>
      <pc:sldMasterChg chg="delSldLayout">
        <pc:chgData name="Jurgen van den Broek" userId="3552f6bcb41671fc" providerId="LiveId" clId="{EFD27779-AF07-44F3-9F2D-61E9C6E3D2A6}" dt="2018-01-23T09:44:10.114" v="200" actId="2696"/>
        <pc:sldMasterMkLst>
          <pc:docMk/>
          <pc:sldMasterMk cId="2665078024" sldId="2147483648"/>
        </pc:sldMasterMkLst>
        <pc:sldLayoutChg chg="del">
          <pc:chgData name="Jurgen van den Broek" userId="3552f6bcb41671fc" providerId="LiveId" clId="{EFD27779-AF07-44F3-9F2D-61E9C6E3D2A6}" dt="2018-01-23T09:40:42.776" v="168" actId="2696"/>
          <pc:sldLayoutMkLst>
            <pc:docMk/>
            <pc:sldMasterMk cId="2665078024" sldId="2147483648"/>
            <pc:sldLayoutMk cId="1503386698" sldId="2147483662"/>
          </pc:sldLayoutMkLst>
        </pc:sldLayoutChg>
        <pc:sldLayoutChg chg="del">
          <pc:chgData name="Jurgen van den Broek" userId="3552f6bcb41671fc" providerId="LiveId" clId="{EFD27779-AF07-44F3-9F2D-61E9C6E3D2A6}" dt="2018-01-23T09:44:10.114" v="200" actId="2696"/>
          <pc:sldLayoutMkLst>
            <pc:docMk/>
            <pc:sldMasterMk cId="2665078024" sldId="2147483648"/>
            <pc:sldLayoutMk cId="4280297283" sldId="2147483666"/>
          </pc:sldLayoutMkLst>
        </pc:sldLayoutChg>
        <pc:sldLayoutChg chg="del">
          <pc:chgData name="Jurgen van den Broek" userId="3552f6bcb41671fc" providerId="LiveId" clId="{EFD27779-AF07-44F3-9F2D-61E9C6E3D2A6}" dt="2018-01-23T09:33:24.070" v="81" actId="2696"/>
          <pc:sldLayoutMkLst>
            <pc:docMk/>
            <pc:sldMasterMk cId="2665078024" sldId="2147483648"/>
            <pc:sldLayoutMk cId="1403701746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245F8-0605-4A08-B0BD-1A951B53859C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26BDA-1C87-4FDB-9565-5DE8F3E7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52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258F2-B2E5-4175-B339-81AEE5988F5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77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1/23/2018 10:25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0789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853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258F2-B2E5-4175-B339-81AEE5988F5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88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23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258F2-B2E5-4175-B339-81AEE5988F5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55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907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258F2-B2E5-4175-B339-81AEE5988F5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1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609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itchFamily="34" charset="0"/>
                <a:ea typeface="+mn-ea"/>
                <a:cs typeface="Arial" pitchFamily="34" charset="0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45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281-FE42-47FF-9347-B0928D0F2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DDE45-E9DE-4370-B150-01C4C0454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105F-FD12-4E40-90FA-0973345D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BDCC7-2C22-4FD9-B0AD-B85C76FF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56678-4B6F-455A-88C5-669D6B32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0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5A7B-8463-44EB-9725-23B1CF95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B0430-3B24-48A6-9A1B-905CF6CB0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70B9-75D8-4957-B770-8FBA8FB99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6B21-C4B8-4D8E-8C88-301C32A5C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A9889-0FAD-4685-BC96-B303F254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2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394630-BF8C-42FC-B4DA-43F43C6B1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7D012-B58E-4C24-85AA-2D479FAE8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9AA73-BEA5-47A7-A606-BF9DBC26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D2815-8CF4-4946-9ED8-D88FF174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AED9D-B70B-4965-960C-813D99DD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3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4802601" y="0"/>
            <a:ext cx="2586799" cy="6858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4432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自由: 形状 7"/>
          <p:cNvSpPr>
            <a:spLocks noGrp="1"/>
          </p:cNvSpPr>
          <p:nvPr>
            <p:ph type="pic" sz="quarter" idx="10"/>
          </p:nvPr>
        </p:nvSpPr>
        <p:spPr>
          <a:xfrm>
            <a:off x="6624541" y="992123"/>
            <a:ext cx="4898691" cy="4898690"/>
          </a:xfrm>
          <a:custGeom>
            <a:avLst/>
            <a:gdLst>
              <a:gd name="connsiteX0" fmla="*/ 4898691 w 9797381"/>
              <a:gd name="connsiteY0" fmla="*/ 0 h 9797380"/>
              <a:gd name="connsiteX1" fmla="*/ 9797381 w 9797381"/>
              <a:gd name="connsiteY1" fmla="*/ 4898690 h 9797380"/>
              <a:gd name="connsiteX2" fmla="*/ 4898691 w 9797381"/>
              <a:gd name="connsiteY2" fmla="*/ 9797380 h 9797380"/>
              <a:gd name="connsiteX3" fmla="*/ 0 w 9797381"/>
              <a:gd name="connsiteY3" fmla="*/ 4898690 h 97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7381" h="9797380">
                <a:moveTo>
                  <a:pt x="4898691" y="0"/>
                </a:moveTo>
                <a:lnTo>
                  <a:pt x="9797381" y="4898690"/>
                </a:lnTo>
                <a:lnTo>
                  <a:pt x="4898691" y="9797380"/>
                </a:lnTo>
                <a:lnTo>
                  <a:pt x="0" y="489869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15093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098116" y="0"/>
            <a:ext cx="6093884" cy="6858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56507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自由: 形状 11"/>
          <p:cNvSpPr>
            <a:spLocks noGrp="1"/>
          </p:cNvSpPr>
          <p:nvPr>
            <p:ph type="pic" sz="quarter" idx="10"/>
          </p:nvPr>
        </p:nvSpPr>
        <p:spPr>
          <a:xfrm>
            <a:off x="1101575" y="1604612"/>
            <a:ext cx="2368800" cy="877095"/>
          </a:xfrm>
          <a:custGeom>
            <a:avLst/>
            <a:gdLst>
              <a:gd name="connsiteX0" fmla="*/ 0 w 4737600"/>
              <a:gd name="connsiteY0" fmla="*/ 0 h 1754190"/>
              <a:gd name="connsiteX1" fmla="*/ 4737600 w 4737600"/>
              <a:gd name="connsiteY1" fmla="*/ 0 h 1754190"/>
              <a:gd name="connsiteX2" fmla="*/ 2368800 w 4737600"/>
              <a:gd name="connsiteY2" fmla="*/ 1754190 h 175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7600" h="1754190">
                <a:moveTo>
                  <a:pt x="0" y="0"/>
                </a:moveTo>
                <a:lnTo>
                  <a:pt x="4737600" y="0"/>
                </a:lnTo>
                <a:lnTo>
                  <a:pt x="2368800" y="175419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自由: 形状 14"/>
          <p:cNvSpPr>
            <a:spLocks noGrp="1"/>
          </p:cNvSpPr>
          <p:nvPr>
            <p:ph type="pic" sz="quarter" idx="11"/>
          </p:nvPr>
        </p:nvSpPr>
        <p:spPr>
          <a:xfrm>
            <a:off x="4911584" y="1604612"/>
            <a:ext cx="2368800" cy="877095"/>
          </a:xfrm>
          <a:custGeom>
            <a:avLst/>
            <a:gdLst>
              <a:gd name="connsiteX0" fmla="*/ 0 w 4737600"/>
              <a:gd name="connsiteY0" fmla="*/ 0 h 1754190"/>
              <a:gd name="connsiteX1" fmla="*/ 4737600 w 4737600"/>
              <a:gd name="connsiteY1" fmla="*/ 0 h 1754190"/>
              <a:gd name="connsiteX2" fmla="*/ 2368800 w 4737600"/>
              <a:gd name="connsiteY2" fmla="*/ 1754190 h 175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7600" h="1754190">
                <a:moveTo>
                  <a:pt x="0" y="0"/>
                </a:moveTo>
                <a:lnTo>
                  <a:pt x="4737600" y="0"/>
                </a:lnTo>
                <a:lnTo>
                  <a:pt x="2368800" y="175419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自由: 形状 15"/>
          <p:cNvSpPr>
            <a:spLocks noGrp="1"/>
          </p:cNvSpPr>
          <p:nvPr>
            <p:ph type="pic" sz="quarter" idx="12"/>
          </p:nvPr>
        </p:nvSpPr>
        <p:spPr>
          <a:xfrm>
            <a:off x="8721593" y="1604612"/>
            <a:ext cx="2368800" cy="877095"/>
          </a:xfrm>
          <a:custGeom>
            <a:avLst/>
            <a:gdLst>
              <a:gd name="connsiteX0" fmla="*/ 0 w 4737600"/>
              <a:gd name="connsiteY0" fmla="*/ 0 h 1754190"/>
              <a:gd name="connsiteX1" fmla="*/ 4737600 w 4737600"/>
              <a:gd name="connsiteY1" fmla="*/ 0 h 1754190"/>
              <a:gd name="connsiteX2" fmla="*/ 2368800 w 4737600"/>
              <a:gd name="connsiteY2" fmla="*/ 1754190 h 175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7600" h="1754190">
                <a:moveTo>
                  <a:pt x="0" y="0"/>
                </a:moveTo>
                <a:lnTo>
                  <a:pt x="4737600" y="0"/>
                </a:lnTo>
                <a:lnTo>
                  <a:pt x="2368800" y="175419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72216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8433553" y="605950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7" name="Freeform 19"/>
          <p:cNvSpPr>
            <a:spLocks/>
          </p:cNvSpPr>
          <p:nvPr userDrawn="1"/>
        </p:nvSpPr>
        <p:spPr bwMode="auto">
          <a:xfrm>
            <a:off x="8402428" y="562679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402680" y="6104303"/>
            <a:ext cx="1341108" cy="2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47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456000" y="456003"/>
            <a:ext cx="11280001" cy="5293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399" noProof="0"/>
          </a:p>
        </p:txBody>
      </p:sp>
      <p:grpSp>
        <p:nvGrpSpPr>
          <p:cNvPr id="16" name="Group 15"/>
          <p:cNvGrpSpPr/>
          <p:nvPr userDrawn="1"/>
        </p:nvGrpSpPr>
        <p:grpSpPr bwMode="gray">
          <a:xfrm>
            <a:off x="457203" y="6078954"/>
            <a:ext cx="1479870" cy="321563"/>
            <a:chOff x="2749538" y="2279310"/>
            <a:chExt cx="1479870" cy="321562"/>
          </a:xfrm>
        </p:grpSpPr>
        <p:sp>
          <p:nvSpPr>
            <p:cNvPr id="17" name="Rectangle 16"/>
            <p:cNvSpPr/>
            <p:nvPr/>
          </p:nvSpPr>
          <p:spPr bwMode="gray">
            <a:xfrm>
              <a:off x="2749538" y="2279310"/>
              <a:ext cx="488502" cy="3215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399"/>
            </a:p>
          </p:txBody>
        </p:sp>
        <p:sp>
          <p:nvSpPr>
            <p:cNvPr id="18" name="Rectangle 17"/>
            <p:cNvSpPr/>
            <p:nvPr/>
          </p:nvSpPr>
          <p:spPr bwMode="gray">
            <a:xfrm>
              <a:off x="3238039" y="2279310"/>
              <a:ext cx="991369" cy="321562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399"/>
            </a:p>
          </p:txBody>
        </p:sp>
        <p:grpSp>
          <p:nvGrpSpPr>
            <p:cNvPr id="19" name="Group 21"/>
            <p:cNvGrpSpPr/>
            <p:nvPr/>
          </p:nvGrpSpPr>
          <p:grpSpPr bwMode="gray">
            <a:xfrm>
              <a:off x="3373209" y="2357164"/>
              <a:ext cx="726277" cy="153325"/>
              <a:chOff x="-1490663" y="3248025"/>
              <a:chExt cx="2857501" cy="603250"/>
            </a:xfrm>
          </p:grpSpPr>
          <p:sp>
            <p:nvSpPr>
              <p:cNvPr id="21" name="Freeform 20"/>
              <p:cNvSpPr>
                <a:spLocks/>
              </p:cNvSpPr>
              <p:nvPr/>
            </p:nvSpPr>
            <p:spPr bwMode="gray">
              <a:xfrm>
                <a:off x="-1490663" y="3248025"/>
                <a:ext cx="434975" cy="603250"/>
              </a:xfrm>
              <a:custGeom>
                <a:avLst/>
                <a:gdLst/>
                <a:ahLst/>
                <a:cxnLst>
                  <a:cxn ang="0">
                    <a:pos x="108" y="42"/>
                  </a:cxn>
                  <a:cxn ang="0">
                    <a:pos x="92" y="42"/>
                  </a:cxn>
                  <a:cxn ang="0">
                    <a:pos x="62" y="10"/>
                  </a:cxn>
                  <a:cxn ang="0">
                    <a:pos x="32" y="36"/>
                  </a:cxn>
                  <a:cxn ang="0">
                    <a:pos x="77" y="66"/>
                  </a:cxn>
                  <a:cxn ang="0">
                    <a:pos x="116" y="111"/>
                  </a:cxn>
                  <a:cxn ang="0">
                    <a:pos x="50" y="161"/>
                  </a:cxn>
                  <a:cxn ang="0">
                    <a:pos x="0" y="153"/>
                  </a:cxn>
                  <a:cxn ang="0">
                    <a:pos x="0" y="113"/>
                  </a:cxn>
                  <a:cxn ang="0">
                    <a:pos x="17" y="113"/>
                  </a:cxn>
                  <a:cxn ang="0">
                    <a:pos x="52" y="151"/>
                  </a:cxn>
                  <a:cxn ang="0">
                    <a:pos x="84" y="122"/>
                  </a:cxn>
                  <a:cxn ang="0">
                    <a:pos x="67" y="98"/>
                  </a:cxn>
                  <a:cxn ang="0">
                    <a:pos x="0" y="46"/>
                  </a:cxn>
                  <a:cxn ang="0">
                    <a:pos x="61" y="0"/>
                  </a:cxn>
                  <a:cxn ang="0">
                    <a:pos x="108" y="7"/>
                  </a:cxn>
                  <a:cxn ang="0">
                    <a:pos x="108" y="42"/>
                  </a:cxn>
                </a:cxnLst>
                <a:rect l="0" t="0" r="r" b="b"/>
                <a:pathLst>
                  <a:path w="116" h="161">
                    <a:moveTo>
                      <a:pt x="108" y="42"/>
                    </a:moveTo>
                    <a:cubicBezTo>
                      <a:pt x="92" y="42"/>
                      <a:pt x="92" y="42"/>
                      <a:pt x="92" y="42"/>
                    </a:cubicBezTo>
                    <a:cubicBezTo>
                      <a:pt x="91" y="23"/>
                      <a:pt x="84" y="10"/>
                      <a:pt x="62" y="10"/>
                    </a:cubicBezTo>
                    <a:cubicBezTo>
                      <a:pt x="45" y="10"/>
                      <a:pt x="32" y="18"/>
                      <a:pt x="32" y="36"/>
                    </a:cubicBezTo>
                    <a:cubicBezTo>
                      <a:pt x="32" y="59"/>
                      <a:pt x="60" y="61"/>
                      <a:pt x="77" y="66"/>
                    </a:cubicBezTo>
                    <a:cubicBezTo>
                      <a:pt x="101" y="74"/>
                      <a:pt x="116" y="82"/>
                      <a:pt x="116" y="111"/>
                    </a:cubicBezTo>
                    <a:cubicBezTo>
                      <a:pt x="116" y="149"/>
                      <a:pt x="83" y="161"/>
                      <a:pt x="50" y="161"/>
                    </a:cubicBezTo>
                    <a:cubicBezTo>
                      <a:pt x="32" y="161"/>
                      <a:pt x="17" y="157"/>
                      <a:pt x="0" y="153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38"/>
                      <a:pt x="25" y="151"/>
                      <a:pt x="52" y="151"/>
                    </a:cubicBezTo>
                    <a:cubicBezTo>
                      <a:pt x="70" y="151"/>
                      <a:pt x="84" y="140"/>
                      <a:pt x="84" y="122"/>
                    </a:cubicBezTo>
                    <a:cubicBezTo>
                      <a:pt x="84" y="110"/>
                      <a:pt x="79" y="102"/>
                      <a:pt x="67" y="98"/>
                    </a:cubicBezTo>
                    <a:cubicBezTo>
                      <a:pt x="38" y="87"/>
                      <a:pt x="0" y="86"/>
                      <a:pt x="0" y="46"/>
                    </a:cubicBezTo>
                    <a:cubicBezTo>
                      <a:pt x="0" y="12"/>
                      <a:pt x="32" y="0"/>
                      <a:pt x="61" y="0"/>
                    </a:cubicBezTo>
                    <a:cubicBezTo>
                      <a:pt x="75" y="0"/>
                      <a:pt x="92" y="2"/>
                      <a:pt x="108" y="7"/>
                    </a:cubicBezTo>
                    <a:lnTo>
                      <a:pt x="108" y="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gray">
              <a:xfrm>
                <a:off x="-384175" y="3341688"/>
                <a:ext cx="503238" cy="504825"/>
              </a:xfrm>
              <a:custGeom>
                <a:avLst/>
                <a:gdLst/>
                <a:ahLst/>
                <a:cxnLst>
                  <a:cxn ang="0">
                    <a:pos x="70" y="74"/>
                  </a:cxn>
                  <a:cxn ang="0">
                    <a:pos x="106" y="74"/>
                  </a:cxn>
                  <a:cxn ang="0">
                    <a:pos x="134" y="74"/>
                  </a:cxn>
                  <a:cxn ang="0">
                    <a:pos x="134" y="82"/>
                  </a:cxn>
                  <a:cxn ang="0">
                    <a:pos x="120" y="97"/>
                  </a:cxn>
                  <a:cxn ang="0">
                    <a:pos x="120" y="127"/>
                  </a:cxn>
                  <a:cxn ang="0">
                    <a:pos x="82" y="134"/>
                  </a:cxn>
                  <a:cxn ang="0">
                    <a:pos x="64" y="135"/>
                  </a:cxn>
                  <a:cxn ang="0">
                    <a:pos x="0" y="70"/>
                  </a:cxn>
                  <a:cxn ang="0">
                    <a:pos x="70" y="0"/>
                  </a:cxn>
                  <a:cxn ang="0">
                    <a:pos x="117" y="5"/>
                  </a:cxn>
                  <a:cxn ang="0">
                    <a:pos x="117" y="38"/>
                  </a:cxn>
                  <a:cxn ang="0">
                    <a:pos x="103" y="38"/>
                  </a:cxn>
                  <a:cxn ang="0">
                    <a:pos x="70" y="8"/>
                  </a:cxn>
                  <a:cxn ang="0">
                    <a:pos x="31" y="71"/>
                  </a:cxn>
                  <a:cxn ang="0">
                    <a:pos x="68" y="128"/>
                  </a:cxn>
                  <a:cxn ang="0">
                    <a:pos x="91" y="119"/>
                  </a:cxn>
                  <a:cxn ang="0">
                    <a:pos x="93" y="97"/>
                  </a:cxn>
                  <a:cxn ang="0">
                    <a:pos x="70" y="82"/>
                  </a:cxn>
                  <a:cxn ang="0">
                    <a:pos x="70" y="74"/>
                  </a:cxn>
                </a:cxnLst>
                <a:rect l="0" t="0" r="r" b="b"/>
                <a:pathLst>
                  <a:path w="134" h="135">
                    <a:moveTo>
                      <a:pt x="70" y="74"/>
                    </a:moveTo>
                    <a:cubicBezTo>
                      <a:pt x="85" y="74"/>
                      <a:pt x="96" y="74"/>
                      <a:pt x="106" y="74"/>
                    </a:cubicBezTo>
                    <a:cubicBezTo>
                      <a:pt x="117" y="74"/>
                      <a:pt x="128" y="74"/>
                      <a:pt x="134" y="74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18" y="81"/>
                      <a:pt x="120" y="91"/>
                      <a:pt x="120" y="97"/>
                    </a:cubicBezTo>
                    <a:cubicBezTo>
                      <a:pt x="120" y="127"/>
                      <a:pt x="120" y="127"/>
                      <a:pt x="120" y="127"/>
                    </a:cubicBezTo>
                    <a:cubicBezTo>
                      <a:pt x="107" y="127"/>
                      <a:pt x="95" y="132"/>
                      <a:pt x="82" y="134"/>
                    </a:cubicBezTo>
                    <a:cubicBezTo>
                      <a:pt x="76" y="135"/>
                      <a:pt x="70" y="135"/>
                      <a:pt x="64" y="135"/>
                    </a:cubicBezTo>
                    <a:cubicBezTo>
                      <a:pt x="21" y="135"/>
                      <a:pt x="0" y="113"/>
                      <a:pt x="0" y="70"/>
                    </a:cubicBezTo>
                    <a:cubicBezTo>
                      <a:pt x="0" y="21"/>
                      <a:pt x="21" y="0"/>
                      <a:pt x="70" y="0"/>
                    </a:cubicBezTo>
                    <a:cubicBezTo>
                      <a:pt x="88" y="0"/>
                      <a:pt x="100" y="2"/>
                      <a:pt x="117" y="5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0" y="14"/>
                      <a:pt x="97" y="8"/>
                      <a:pt x="70" y="8"/>
                    </a:cubicBezTo>
                    <a:cubicBezTo>
                      <a:pt x="35" y="8"/>
                      <a:pt x="31" y="41"/>
                      <a:pt x="31" y="71"/>
                    </a:cubicBezTo>
                    <a:cubicBezTo>
                      <a:pt x="31" y="97"/>
                      <a:pt x="36" y="128"/>
                      <a:pt x="68" y="128"/>
                    </a:cubicBezTo>
                    <a:cubicBezTo>
                      <a:pt x="76" y="128"/>
                      <a:pt x="87" y="125"/>
                      <a:pt x="91" y="119"/>
                    </a:cubicBezTo>
                    <a:cubicBezTo>
                      <a:pt x="93" y="118"/>
                      <a:pt x="93" y="116"/>
                      <a:pt x="93" y="97"/>
                    </a:cubicBezTo>
                    <a:cubicBezTo>
                      <a:pt x="92" y="85"/>
                      <a:pt x="96" y="81"/>
                      <a:pt x="70" y="82"/>
                    </a:cubicBezTo>
                    <a:lnTo>
                      <a:pt x="70" y="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gray">
              <a:xfrm>
                <a:off x="174625" y="3348038"/>
                <a:ext cx="390525" cy="495300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104" y="0"/>
                  </a:cxn>
                  <a:cxn ang="0">
                    <a:pos x="104" y="32"/>
                  </a:cxn>
                  <a:cxn ang="0">
                    <a:pos x="90" y="32"/>
                  </a:cxn>
                  <a:cxn ang="0">
                    <a:pos x="62" y="9"/>
                  </a:cxn>
                  <a:cxn ang="0">
                    <a:pos x="43" y="9"/>
                  </a:cxn>
                  <a:cxn ang="0">
                    <a:pos x="43" y="58"/>
                  </a:cxn>
                  <a:cxn ang="0">
                    <a:pos x="55" y="58"/>
                  </a:cxn>
                  <a:cxn ang="0">
                    <a:pos x="69" y="39"/>
                  </a:cxn>
                  <a:cxn ang="0">
                    <a:pos x="79" y="39"/>
                  </a:cxn>
                  <a:cxn ang="0">
                    <a:pos x="79" y="62"/>
                  </a:cxn>
                  <a:cxn ang="0">
                    <a:pos x="79" y="84"/>
                  </a:cxn>
                  <a:cxn ang="0">
                    <a:pos x="69" y="84"/>
                  </a:cxn>
                  <a:cxn ang="0">
                    <a:pos x="55" y="66"/>
                  </a:cxn>
                  <a:cxn ang="0">
                    <a:pos x="43" y="66"/>
                  </a:cxn>
                  <a:cxn ang="0">
                    <a:pos x="43" y="123"/>
                  </a:cxn>
                  <a:cxn ang="0">
                    <a:pos x="64" y="123"/>
                  </a:cxn>
                  <a:cxn ang="0">
                    <a:pos x="90" y="96"/>
                  </a:cxn>
                  <a:cxn ang="0">
                    <a:pos x="104" y="96"/>
                  </a:cxn>
                  <a:cxn ang="0">
                    <a:pos x="104" y="132"/>
                  </a:cxn>
                  <a:cxn ang="0">
                    <a:pos x="0" y="132"/>
                  </a:cxn>
                  <a:cxn ang="0">
                    <a:pos x="0" y="124"/>
                  </a:cxn>
                  <a:cxn ang="0">
                    <a:pos x="16" y="109"/>
                  </a:cxn>
                  <a:cxn ang="0">
                    <a:pos x="16" y="24"/>
                  </a:cxn>
                </a:cxnLst>
                <a:rect l="0" t="0" r="r" b="b"/>
                <a:pathLst>
                  <a:path w="104" h="132">
                    <a:moveTo>
                      <a:pt x="16" y="24"/>
                    </a:moveTo>
                    <a:cubicBezTo>
                      <a:pt x="15" y="13"/>
                      <a:pt x="18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7" y="11"/>
                      <a:pt x="87" y="9"/>
                      <a:pt x="62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66" y="58"/>
                      <a:pt x="68" y="50"/>
                      <a:pt x="6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47"/>
                      <a:pt x="79" y="54"/>
                      <a:pt x="79" y="62"/>
                    </a:cubicBezTo>
                    <a:cubicBezTo>
                      <a:pt x="79" y="69"/>
                      <a:pt x="79" y="77"/>
                      <a:pt x="79" y="84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68" y="74"/>
                      <a:pt x="67" y="66"/>
                      <a:pt x="55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123"/>
                      <a:pt x="43" y="123"/>
                      <a:pt x="43" y="123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87" y="123"/>
                      <a:pt x="87" y="117"/>
                      <a:pt x="90" y="96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04" y="132"/>
                      <a:pt x="104" y="132"/>
                      <a:pt x="104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18" y="124"/>
                      <a:pt x="15" y="120"/>
                      <a:pt x="16" y="109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gray">
              <a:xfrm>
                <a:off x="625475" y="3348038"/>
                <a:ext cx="449263" cy="495300"/>
              </a:xfrm>
              <a:custGeom>
                <a:avLst/>
                <a:gdLst/>
                <a:ahLst/>
                <a:cxnLst>
                  <a:cxn ang="0">
                    <a:pos x="27" y="124"/>
                  </a:cxn>
                  <a:cxn ang="0">
                    <a:pos x="46" y="109"/>
                  </a:cxn>
                  <a:cxn ang="0">
                    <a:pos x="46" y="9"/>
                  </a:cxn>
                  <a:cxn ang="0">
                    <a:pos x="38" y="9"/>
                  </a:cxn>
                  <a:cxn ang="0">
                    <a:pos x="14" y="35"/>
                  </a:cxn>
                  <a:cxn ang="0">
                    <a:pos x="0" y="35"/>
                  </a:cxn>
                  <a:cxn ang="0">
                    <a:pos x="0" y="0"/>
                  </a:cxn>
                  <a:cxn ang="0">
                    <a:pos x="120" y="0"/>
                  </a:cxn>
                  <a:cxn ang="0">
                    <a:pos x="120" y="35"/>
                  </a:cxn>
                  <a:cxn ang="0">
                    <a:pos x="106" y="35"/>
                  </a:cxn>
                  <a:cxn ang="0">
                    <a:pos x="82" y="9"/>
                  </a:cxn>
                  <a:cxn ang="0">
                    <a:pos x="74" y="9"/>
                  </a:cxn>
                  <a:cxn ang="0">
                    <a:pos x="74" y="109"/>
                  </a:cxn>
                  <a:cxn ang="0">
                    <a:pos x="93" y="124"/>
                  </a:cxn>
                  <a:cxn ang="0">
                    <a:pos x="93" y="132"/>
                  </a:cxn>
                  <a:cxn ang="0">
                    <a:pos x="27" y="132"/>
                  </a:cxn>
                  <a:cxn ang="0">
                    <a:pos x="27" y="124"/>
                  </a:cxn>
                </a:cxnLst>
                <a:rect l="0" t="0" r="r" b="b"/>
                <a:pathLst>
                  <a:path w="120" h="132">
                    <a:moveTo>
                      <a:pt x="27" y="124"/>
                    </a:moveTo>
                    <a:cubicBezTo>
                      <a:pt x="48" y="124"/>
                      <a:pt x="46" y="122"/>
                      <a:pt x="46" y="10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17" y="9"/>
                      <a:pt x="17" y="14"/>
                      <a:pt x="14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3" y="14"/>
                      <a:pt x="103" y="9"/>
                      <a:pt x="82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4" y="122"/>
                      <a:pt x="72" y="124"/>
                      <a:pt x="93" y="124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27" y="132"/>
                      <a:pt x="27" y="132"/>
                      <a:pt x="27" y="132"/>
                    </a:cubicBezTo>
                    <a:lnTo>
                      <a:pt x="27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gray">
              <a:xfrm>
                <a:off x="1123950" y="3348038"/>
                <a:ext cx="242888" cy="495300"/>
              </a:xfrm>
              <a:custGeom>
                <a:avLst/>
                <a:gdLst/>
                <a:ahLst/>
                <a:cxnLst>
                  <a:cxn ang="0">
                    <a:pos x="46" y="109"/>
                  </a:cxn>
                  <a:cxn ang="0">
                    <a:pos x="65" y="124"/>
                  </a:cxn>
                  <a:cxn ang="0">
                    <a:pos x="65" y="132"/>
                  </a:cxn>
                  <a:cxn ang="0">
                    <a:pos x="0" y="132"/>
                  </a:cxn>
                  <a:cxn ang="0">
                    <a:pos x="0" y="124"/>
                  </a:cxn>
                  <a:cxn ang="0">
                    <a:pos x="19" y="109"/>
                  </a:cxn>
                  <a:cxn ang="0">
                    <a:pos x="19" y="24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65" y="0"/>
                  </a:cxn>
                  <a:cxn ang="0">
                    <a:pos x="65" y="8"/>
                  </a:cxn>
                  <a:cxn ang="0">
                    <a:pos x="46" y="24"/>
                  </a:cxn>
                  <a:cxn ang="0">
                    <a:pos x="46" y="109"/>
                  </a:cxn>
                </a:cxnLst>
                <a:rect l="0" t="0" r="r" b="b"/>
                <a:pathLst>
                  <a:path w="65" h="132">
                    <a:moveTo>
                      <a:pt x="46" y="109"/>
                    </a:moveTo>
                    <a:cubicBezTo>
                      <a:pt x="47" y="121"/>
                      <a:pt x="44" y="124"/>
                      <a:pt x="65" y="124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21" y="124"/>
                      <a:pt x="18" y="121"/>
                      <a:pt x="19" y="10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11"/>
                      <a:pt x="21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44" y="8"/>
                      <a:pt x="47" y="11"/>
                      <a:pt x="46" y="24"/>
                    </a:cubicBezTo>
                    <a:lnTo>
                      <a:pt x="46" y="10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gray">
              <a:xfrm>
                <a:off x="-968375" y="3341688"/>
                <a:ext cx="493713" cy="504825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66" y="0"/>
                  </a:cxn>
                  <a:cxn ang="0">
                    <a:pos x="132" y="68"/>
                  </a:cxn>
                  <a:cxn ang="0">
                    <a:pos x="66" y="135"/>
                  </a:cxn>
                  <a:cxn ang="0">
                    <a:pos x="0" y="68"/>
                  </a:cxn>
                  <a:cxn ang="0">
                    <a:pos x="102" y="68"/>
                  </a:cxn>
                  <a:cxn ang="0">
                    <a:pos x="66" y="8"/>
                  </a:cxn>
                  <a:cxn ang="0">
                    <a:pos x="31" y="68"/>
                  </a:cxn>
                  <a:cxn ang="0">
                    <a:pos x="66" y="128"/>
                  </a:cxn>
                  <a:cxn ang="0">
                    <a:pos x="102" y="68"/>
                  </a:cxn>
                </a:cxnLst>
                <a:rect l="0" t="0" r="r" b="b"/>
                <a:pathLst>
                  <a:path w="132" h="135">
                    <a:moveTo>
                      <a:pt x="0" y="68"/>
                    </a:moveTo>
                    <a:cubicBezTo>
                      <a:pt x="0" y="22"/>
                      <a:pt x="19" y="0"/>
                      <a:pt x="66" y="0"/>
                    </a:cubicBezTo>
                    <a:cubicBezTo>
                      <a:pt x="113" y="0"/>
                      <a:pt x="132" y="22"/>
                      <a:pt x="132" y="68"/>
                    </a:cubicBezTo>
                    <a:cubicBezTo>
                      <a:pt x="132" y="114"/>
                      <a:pt x="113" y="135"/>
                      <a:pt x="66" y="135"/>
                    </a:cubicBezTo>
                    <a:cubicBezTo>
                      <a:pt x="19" y="135"/>
                      <a:pt x="0" y="114"/>
                      <a:pt x="0" y="68"/>
                    </a:cubicBezTo>
                    <a:moveTo>
                      <a:pt x="102" y="68"/>
                    </a:moveTo>
                    <a:cubicBezTo>
                      <a:pt x="102" y="33"/>
                      <a:pt x="96" y="8"/>
                      <a:pt x="66" y="8"/>
                    </a:cubicBezTo>
                    <a:cubicBezTo>
                      <a:pt x="36" y="8"/>
                      <a:pt x="31" y="33"/>
                      <a:pt x="31" y="68"/>
                    </a:cubicBezTo>
                    <a:cubicBezTo>
                      <a:pt x="31" y="103"/>
                      <a:pt x="36" y="127"/>
                      <a:pt x="66" y="128"/>
                    </a:cubicBezTo>
                    <a:cubicBezTo>
                      <a:pt x="96" y="127"/>
                      <a:pt x="102" y="103"/>
                      <a:pt x="102" y="68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</p:grpSp>
        <p:sp>
          <p:nvSpPr>
            <p:cNvPr id="20" name="Freeform 13"/>
            <p:cNvSpPr>
              <a:spLocks/>
            </p:cNvSpPr>
            <p:nvPr/>
          </p:nvSpPr>
          <p:spPr bwMode="gray">
            <a:xfrm>
              <a:off x="2776451" y="2301485"/>
              <a:ext cx="440608" cy="269126"/>
            </a:xfrm>
            <a:custGeom>
              <a:avLst/>
              <a:gdLst/>
              <a:ahLst/>
              <a:cxnLst>
                <a:cxn ang="0">
                  <a:pos x="115" y="282"/>
                </a:cxn>
                <a:cxn ang="0">
                  <a:pos x="117" y="276"/>
                </a:cxn>
                <a:cxn ang="0">
                  <a:pos x="195" y="209"/>
                </a:cxn>
                <a:cxn ang="0">
                  <a:pos x="194" y="207"/>
                </a:cxn>
                <a:cxn ang="0">
                  <a:pos x="116" y="243"/>
                </a:cxn>
                <a:cxn ang="0">
                  <a:pos x="63" y="237"/>
                </a:cxn>
                <a:cxn ang="0">
                  <a:pos x="6" y="182"/>
                </a:cxn>
                <a:cxn ang="0">
                  <a:pos x="6" y="133"/>
                </a:cxn>
                <a:cxn ang="0">
                  <a:pos x="26" y="103"/>
                </a:cxn>
                <a:cxn ang="0">
                  <a:pos x="87" y="74"/>
                </a:cxn>
                <a:cxn ang="0">
                  <a:pos x="124" y="66"/>
                </a:cxn>
                <a:cxn ang="0">
                  <a:pos x="124" y="66"/>
                </a:cxn>
                <a:cxn ang="0">
                  <a:pos x="231" y="0"/>
                </a:cxn>
                <a:cxn ang="0">
                  <a:pos x="339" y="66"/>
                </a:cxn>
                <a:cxn ang="0">
                  <a:pos x="338" y="66"/>
                </a:cxn>
                <a:cxn ang="0">
                  <a:pos x="376" y="74"/>
                </a:cxn>
                <a:cxn ang="0">
                  <a:pos x="437" y="103"/>
                </a:cxn>
                <a:cxn ang="0">
                  <a:pos x="457" y="133"/>
                </a:cxn>
                <a:cxn ang="0">
                  <a:pos x="457" y="182"/>
                </a:cxn>
                <a:cxn ang="0">
                  <a:pos x="399" y="237"/>
                </a:cxn>
                <a:cxn ang="0">
                  <a:pos x="347" y="243"/>
                </a:cxn>
                <a:cxn ang="0">
                  <a:pos x="269" y="207"/>
                </a:cxn>
                <a:cxn ang="0">
                  <a:pos x="267" y="209"/>
                </a:cxn>
                <a:cxn ang="0">
                  <a:pos x="345" y="276"/>
                </a:cxn>
                <a:cxn ang="0">
                  <a:pos x="347" y="282"/>
                </a:cxn>
                <a:cxn ang="0">
                  <a:pos x="115" y="282"/>
                </a:cxn>
              </a:cxnLst>
              <a:rect l="0" t="0" r="r" b="b"/>
              <a:pathLst>
                <a:path w="462" h="282">
                  <a:moveTo>
                    <a:pt x="115" y="282"/>
                  </a:moveTo>
                  <a:cubicBezTo>
                    <a:pt x="115" y="279"/>
                    <a:pt x="115" y="277"/>
                    <a:pt x="117" y="276"/>
                  </a:cubicBezTo>
                  <a:cubicBezTo>
                    <a:pt x="149" y="266"/>
                    <a:pt x="176" y="244"/>
                    <a:pt x="195" y="209"/>
                  </a:cubicBezTo>
                  <a:cubicBezTo>
                    <a:pt x="195" y="208"/>
                    <a:pt x="194" y="207"/>
                    <a:pt x="194" y="207"/>
                  </a:cubicBezTo>
                  <a:cubicBezTo>
                    <a:pt x="152" y="238"/>
                    <a:pt x="139" y="240"/>
                    <a:pt x="116" y="243"/>
                  </a:cubicBezTo>
                  <a:cubicBezTo>
                    <a:pt x="98" y="246"/>
                    <a:pt x="80" y="243"/>
                    <a:pt x="63" y="237"/>
                  </a:cubicBezTo>
                  <a:cubicBezTo>
                    <a:pt x="37" y="228"/>
                    <a:pt x="14" y="210"/>
                    <a:pt x="6" y="182"/>
                  </a:cubicBezTo>
                  <a:cubicBezTo>
                    <a:pt x="1" y="166"/>
                    <a:pt x="0" y="149"/>
                    <a:pt x="6" y="133"/>
                  </a:cubicBezTo>
                  <a:cubicBezTo>
                    <a:pt x="10" y="121"/>
                    <a:pt x="16" y="111"/>
                    <a:pt x="26" y="103"/>
                  </a:cubicBezTo>
                  <a:cubicBezTo>
                    <a:pt x="44" y="87"/>
                    <a:pt x="64" y="80"/>
                    <a:pt x="87" y="74"/>
                  </a:cubicBezTo>
                  <a:cubicBezTo>
                    <a:pt x="99" y="71"/>
                    <a:pt x="112" y="68"/>
                    <a:pt x="124" y="6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87" y="52"/>
                    <a:pt x="202" y="51"/>
                    <a:pt x="231" y="0"/>
                  </a:cubicBezTo>
                  <a:cubicBezTo>
                    <a:pt x="261" y="51"/>
                    <a:pt x="275" y="52"/>
                    <a:pt x="339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51" y="68"/>
                    <a:pt x="363" y="71"/>
                    <a:pt x="376" y="74"/>
                  </a:cubicBezTo>
                  <a:cubicBezTo>
                    <a:pt x="398" y="80"/>
                    <a:pt x="419" y="87"/>
                    <a:pt x="437" y="103"/>
                  </a:cubicBezTo>
                  <a:cubicBezTo>
                    <a:pt x="447" y="111"/>
                    <a:pt x="453" y="121"/>
                    <a:pt x="457" y="133"/>
                  </a:cubicBezTo>
                  <a:cubicBezTo>
                    <a:pt x="462" y="149"/>
                    <a:pt x="462" y="166"/>
                    <a:pt x="457" y="182"/>
                  </a:cubicBezTo>
                  <a:cubicBezTo>
                    <a:pt x="448" y="210"/>
                    <a:pt x="425" y="228"/>
                    <a:pt x="399" y="237"/>
                  </a:cubicBezTo>
                  <a:cubicBezTo>
                    <a:pt x="382" y="243"/>
                    <a:pt x="364" y="246"/>
                    <a:pt x="347" y="243"/>
                  </a:cubicBezTo>
                  <a:cubicBezTo>
                    <a:pt x="324" y="240"/>
                    <a:pt x="310" y="238"/>
                    <a:pt x="269" y="207"/>
                  </a:cubicBezTo>
                  <a:cubicBezTo>
                    <a:pt x="268" y="207"/>
                    <a:pt x="267" y="208"/>
                    <a:pt x="267" y="209"/>
                  </a:cubicBezTo>
                  <a:cubicBezTo>
                    <a:pt x="287" y="244"/>
                    <a:pt x="313" y="266"/>
                    <a:pt x="345" y="276"/>
                  </a:cubicBezTo>
                  <a:cubicBezTo>
                    <a:pt x="347" y="277"/>
                    <a:pt x="348" y="279"/>
                    <a:pt x="347" y="282"/>
                  </a:cubicBezTo>
                  <a:lnTo>
                    <a:pt x="115" y="28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2399" noProof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816" y="701207"/>
            <a:ext cx="10453768" cy="5048709"/>
          </a:xfrm>
          <a:noFill/>
        </p:spPr>
        <p:txBody>
          <a:bodyPr lIns="0" rIns="0" anchor="t" anchorCtr="0"/>
          <a:lstStyle>
            <a:lvl1pPr>
              <a:lnSpc>
                <a:spcPts val="11997"/>
              </a:lnSpc>
              <a:defRPr sz="10664"/>
            </a:lvl1pPr>
          </a:lstStyle>
          <a:p>
            <a:r>
              <a:rPr lang="en-US" noProof="0" dirty="0"/>
              <a:t>Click to edit Master title style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7774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456000" y="456003"/>
            <a:ext cx="11280001" cy="529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399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7216" y="708980"/>
            <a:ext cx="10453768" cy="2564805"/>
          </a:xfrm>
          <a:noFill/>
        </p:spPr>
        <p:txBody>
          <a:bodyPr lIns="0" rIns="0" anchor="t" anchorCtr="0">
            <a:noAutofit/>
          </a:bodyPr>
          <a:lstStyle>
            <a:lvl1pPr>
              <a:lnSpc>
                <a:spcPts val="6665"/>
              </a:lnSpc>
              <a:defRPr sz="5999"/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nl-N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907188" y="3831139"/>
            <a:ext cx="10455031" cy="718145"/>
          </a:xfrm>
        </p:spPr>
        <p:txBody>
          <a:bodyPr/>
          <a:lstStyle>
            <a:lvl1pPr marL="0" indent="0" algn="l">
              <a:lnSpc>
                <a:spcPts val="2666"/>
              </a:lnSpc>
              <a:buNone/>
              <a:defRPr sz="2399">
                <a:solidFill>
                  <a:schemeClr val="bg1"/>
                </a:solidFill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subtitle style</a:t>
            </a:r>
            <a:endParaRPr lang="nl-NL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 bwMode="white">
          <a:xfrm>
            <a:off x="907217" y="4843864"/>
            <a:ext cx="10453766" cy="239381"/>
          </a:xfrm>
        </p:spPr>
        <p:txBody>
          <a:bodyPr>
            <a:noAutofit/>
          </a:bodyPr>
          <a:lstStyle>
            <a:lvl1pPr marL="0" indent="0">
              <a:lnSpc>
                <a:spcPts val="1866"/>
              </a:lnSpc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Type </a:t>
            </a:r>
            <a:r>
              <a:rPr lang="nl-NL" noProof="0" dirty="0" err="1"/>
              <a:t>your</a:t>
            </a:r>
            <a:r>
              <a:rPr lang="nl-NL" noProof="0" dirty="0"/>
              <a:t> </a:t>
            </a:r>
            <a:r>
              <a:rPr lang="nl-NL" noProof="0" dirty="0" err="1"/>
              <a:t>Location</a:t>
            </a:r>
            <a:r>
              <a:rPr lang="nl-NL" noProof="0" dirty="0"/>
              <a:t> </a:t>
            </a:r>
            <a:r>
              <a:rPr lang="nl-NL" noProof="0" dirty="0" err="1"/>
              <a:t>and</a:t>
            </a:r>
            <a:r>
              <a:rPr lang="nl-NL" noProof="0" dirty="0"/>
              <a:t> date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dirty="0"/>
              <a:t>Informatiebeheer Office 365 - Leeuwarden - April 2017</a:t>
            </a:r>
          </a:p>
        </p:txBody>
      </p:sp>
    </p:spTree>
    <p:extLst>
      <p:ext uri="{BB962C8B-B14F-4D97-AF65-F5344CB8AC3E}">
        <p14:creationId xmlns:p14="http://schemas.microsoft.com/office/powerpoint/2010/main" val="29286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00" y="457200"/>
            <a:ext cx="11280001" cy="914400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  <a:endParaRPr lang="nl-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000" y="1714167"/>
            <a:ext cx="11280001" cy="403580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</a:p>
        </p:txBody>
      </p:sp>
    </p:spTree>
    <p:extLst>
      <p:ext uri="{BB962C8B-B14F-4D97-AF65-F5344CB8AC3E}">
        <p14:creationId xmlns:p14="http://schemas.microsoft.com/office/powerpoint/2010/main" val="172454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018F-76EE-4F3B-AA86-FE73F390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06B98-0D1E-4662-BA0C-F8F9242BC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E7D29-39A2-46CA-902D-D3EA9AB1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1D316-56EE-4EFF-94D3-904A08DE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DF4DB-DB10-405B-A321-9BAB904A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5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 m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00" y="457200"/>
            <a:ext cx="11280001" cy="9144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l-NL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000" y="1714167"/>
            <a:ext cx="11280001" cy="4035801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</a:p>
        </p:txBody>
      </p:sp>
    </p:spTree>
    <p:extLst>
      <p:ext uri="{BB962C8B-B14F-4D97-AF65-F5344CB8AC3E}">
        <p14:creationId xmlns:p14="http://schemas.microsoft.com/office/powerpoint/2010/main" val="32770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 met num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l-NL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+mj-lt"/>
              <a:buAutoNum type="arabicPeriod"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</a:p>
        </p:txBody>
      </p:sp>
    </p:spTree>
    <p:extLst>
      <p:ext uri="{BB962C8B-B14F-4D97-AF65-F5344CB8AC3E}">
        <p14:creationId xmlns:p14="http://schemas.microsoft.com/office/powerpoint/2010/main" val="11745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6001" y="1714167"/>
            <a:ext cx="5524380" cy="4035801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l-NL" noProof="0" dirty="0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6211201" y="1714167"/>
            <a:ext cx="5524800" cy="4035801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l-NL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000" y="457200"/>
            <a:ext cx="11280001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6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olommen met num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6000" y="1714167"/>
            <a:ext cx="5524800" cy="4035800"/>
          </a:xfrm>
        </p:spPr>
        <p:txBody>
          <a:bodyPr/>
          <a:lstStyle>
            <a:lvl1pPr>
              <a:buFont typeface="+mj-lt"/>
              <a:buAutoNum type="arabicPeriod"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l-NL" noProof="0" dirty="0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6211201" y="1714167"/>
            <a:ext cx="5524800" cy="4035800"/>
          </a:xfrm>
        </p:spPr>
        <p:txBody>
          <a:bodyPr/>
          <a:lstStyle>
            <a:lvl1pPr>
              <a:buFont typeface="+mj-lt"/>
              <a:buAutoNum type="arabicPeriod"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l-NL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000" y="457200"/>
            <a:ext cx="11280001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6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l-NL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</a:p>
        </p:txBody>
      </p:sp>
    </p:spTree>
    <p:extLst>
      <p:ext uri="{BB962C8B-B14F-4D97-AF65-F5344CB8AC3E}">
        <p14:creationId xmlns:p14="http://schemas.microsoft.com/office/powerpoint/2010/main" val="25719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00" y="457200"/>
            <a:ext cx="11280001" cy="9144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l-NL" noProof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3"/>
          </p:nvPr>
        </p:nvSpPr>
        <p:spPr>
          <a:xfrm>
            <a:off x="456000" y="1714169"/>
            <a:ext cx="11280001" cy="3881641"/>
          </a:xfrm>
        </p:spPr>
        <p:txBody>
          <a:bodyPr/>
          <a:lstStyle>
            <a:lvl1pPr>
              <a:lnSpc>
                <a:spcPts val="2133"/>
              </a:lnSpc>
              <a:defRPr sz="1866"/>
            </a:lvl1pPr>
          </a:lstStyle>
          <a:p>
            <a:r>
              <a:rPr lang="en-US" noProof="0" dirty="0"/>
              <a:t>Click icon to add table</a:t>
            </a:r>
            <a:endParaRPr lang="nl-NL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  <a:endParaRPr lang="nl-NL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6000" y="5626874"/>
            <a:ext cx="11280001" cy="170987"/>
          </a:xfrm>
        </p:spPr>
        <p:txBody>
          <a:bodyPr anchor="t" anchorCtr="0">
            <a:noAutofit/>
          </a:bodyPr>
          <a:lstStyle>
            <a:lvl1pPr marL="0" indent="0">
              <a:lnSpc>
                <a:spcPts val="1333"/>
              </a:lnSpc>
              <a:buNone/>
              <a:defRPr sz="1200" b="0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nl-NL" noProof="0" dirty="0"/>
              <a:t>Klik hier om een bronvermelding toe te voegen</a:t>
            </a:r>
          </a:p>
        </p:txBody>
      </p:sp>
    </p:spTree>
    <p:extLst>
      <p:ext uri="{BB962C8B-B14F-4D97-AF65-F5344CB8AC3E}">
        <p14:creationId xmlns:p14="http://schemas.microsoft.com/office/powerpoint/2010/main" val="6938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00" y="457200"/>
            <a:ext cx="11280001" cy="9144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l-NL" noProof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6000" y="5630817"/>
            <a:ext cx="11280001" cy="170987"/>
          </a:xfrm>
        </p:spPr>
        <p:txBody>
          <a:bodyPr lIns="0" anchor="t" anchorCtr="0">
            <a:noAutofit/>
          </a:bodyPr>
          <a:lstStyle>
            <a:lvl1pPr marL="0" indent="0">
              <a:lnSpc>
                <a:spcPts val="1333"/>
              </a:lnSpc>
              <a:buNone/>
              <a:defRPr sz="1200" b="0" baseline="0"/>
            </a:lvl1pPr>
            <a:lvl2pPr marL="457086" indent="0">
              <a:buNone/>
              <a:defRPr sz="1200"/>
            </a:lvl2pPr>
            <a:lvl3pPr marL="914171" indent="0">
              <a:buNone/>
              <a:defRPr sz="1000"/>
            </a:lvl3pPr>
            <a:lvl4pPr marL="1371257" indent="0">
              <a:buNone/>
              <a:defRPr sz="900"/>
            </a:lvl4pPr>
            <a:lvl5pPr marL="1828343" indent="0">
              <a:buNone/>
              <a:defRPr sz="900"/>
            </a:lvl5pPr>
            <a:lvl6pPr marL="2285429" indent="0">
              <a:buNone/>
              <a:defRPr sz="900"/>
            </a:lvl6pPr>
            <a:lvl7pPr marL="2742514" indent="0">
              <a:buNone/>
              <a:defRPr sz="900"/>
            </a:lvl7pPr>
            <a:lvl8pPr marL="3199600" indent="0">
              <a:buNone/>
              <a:defRPr sz="900"/>
            </a:lvl8pPr>
            <a:lvl9pPr marL="3656686" indent="0">
              <a:buNone/>
              <a:defRPr sz="900"/>
            </a:lvl9pPr>
          </a:lstStyle>
          <a:p>
            <a:pPr lvl="0"/>
            <a:r>
              <a:rPr lang="nl-NL" noProof="0" dirty="0"/>
              <a:t>Klik hier om een bronvermelding toe te voegen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456000" y="2117357"/>
            <a:ext cx="11280001" cy="3478452"/>
          </a:xfrm>
        </p:spPr>
        <p:txBody>
          <a:bodyPr/>
          <a:lstStyle>
            <a:lvl1pPr>
              <a:lnSpc>
                <a:spcPts val="1866"/>
              </a:lnSpc>
              <a:defRPr sz="1600"/>
            </a:lvl1pPr>
          </a:lstStyle>
          <a:p>
            <a:r>
              <a:rPr lang="en-US" noProof="0"/>
              <a:t>Click icon to add chart</a:t>
            </a:r>
            <a:endParaRPr lang="nl-NL" noProof="0"/>
          </a:p>
        </p:txBody>
      </p:sp>
      <p:sp>
        <p:nvSpPr>
          <p:cNvPr id="11" name="Text Placeholder 60"/>
          <p:cNvSpPr>
            <a:spLocks noGrp="1"/>
          </p:cNvSpPr>
          <p:nvPr>
            <p:ph type="body" sz="quarter" idx="16" hasCustomPrompt="1"/>
          </p:nvPr>
        </p:nvSpPr>
        <p:spPr>
          <a:xfrm>
            <a:off x="456000" y="1714167"/>
            <a:ext cx="11280001" cy="355567"/>
          </a:xfr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171" rtl="0" eaLnBrk="1" latinLnBrk="0" hangingPunct="1">
              <a:lnSpc>
                <a:spcPts val="2666"/>
              </a:lnSpc>
              <a:spcBef>
                <a:spcPct val="0"/>
              </a:spcBef>
              <a:buNone/>
              <a:defRPr lang="en-US" sz="2399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l-NL" noProof="0" dirty="0"/>
              <a:t>Klik hier om een grafiektitel te maken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</a:p>
        </p:txBody>
      </p:sp>
    </p:spTree>
    <p:extLst>
      <p:ext uri="{BB962C8B-B14F-4D97-AF65-F5344CB8AC3E}">
        <p14:creationId xmlns:p14="http://schemas.microsoft.com/office/powerpoint/2010/main" val="20757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c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</a:p>
        </p:txBody>
      </p:sp>
    </p:spTree>
    <p:extLst>
      <p:ext uri="{BB962C8B-B14F-4D97-AF65-F5344CB8AC3E}">
        <p14:creationId xmlns:p14="http://schemas.microsoft.com/office/powerpoint/2010/main" val="30219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- onderschrift - b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6000" y="460383"/>
            <a:ext cx="11280001" cy="4933977"/>
          </a:xfrm>
        </p:spPr>
        <p:txBody>
          <a:bodyPr/>
          <a:lstStyle>
            <a:lvl1pPr marL="0" indent="0">
              <a:buNone/>
              <a:defRPr sz="1400" b="0"/>
            </a:lvl1pPr>
            <a:lvl2pPr marL="457086" indent="0">
              <a:buNone/>
              <a:defRPr sz="2799"/>
            </a:lvl2pPr>
            <a:lvl3pPr marL="914171" indent="0">
              <a:buNone/>
              <a:defRPr sz="2399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  <a:endParaRPr lang="nl-NL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</a:p>
        </p:txBody>
      </p:sp>
      <p:sp>
        <p:nvSpPr>
          <p:cNvPr id="6" name="Text Placeholder 60"/>
          <p:cNvSpPr>
            <a:spLocks noGrp="1"/>
          </p:cNvSpPr>
          <p:nvPr>
            <p:ph type="body" sz="quarter" idx="14" hasCustomPrompt="1"/>
          </p:nvPr>
        </p:nvSpPr>
        <p:spPr>
          <a:xfrm>
            <a:off x="456000" y="5394360"/>
            <a:ext cx="11280001" cy="355567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171" rtl="0" eaLnBrk="1" latinLnBrk="0" hangingPunct="1">
              <a:lnSpc>
                <a:spcPts val="1800"/>
              </a:lnSpc>
              <a:spcBef>
                <a:spcPct val="0"/>
              </a:spcBef>
              <a:buNone/>
              <a:defRPr lang="en-US" sz="16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l-NL" noProof="0" dirty="0"/>
              <a:t>Klik hier voor een onderschrift</a:t>
            </a:r>
          </a:p>
        </p:txBody>
      </p:sp>
      <p:sp>
        <p:nvSpPr>
          <p:cNvPr id="7" name="Text Placeholder 60"/>
          <p:cNvSpPr>
            <a:spLocks noGrp="1"/>
          </p:cNvSpPr>
          <p:nvPr>
            <p:ph type="body" sz="quarter" idx="15" hasCustomPrompt="1"/>
          </p:nvPr>
        </p:nvSpPr>
        <p:spPr>
          <a:xfrm>
            <a:off x="456000" y="5768208"/>
            <a:ext cx="11280001" cy="188085"/>
          </a:xfrm>
        </p:spPr>
        <p:txBody>
          <a:bodyPr vert="horz" lIns="0" tIns="0" rIns="0" bIns="0" rtlCol="0" anchor="t" anchorCtr="0">
            <a:noAutofit/>
          </a:bodyPr>
          <a:lstStyle>
            <a:lvl1pPr marL="0" algn="l" defTabSz="914171" rtl="0" eaLnBrk="1" latinLnBrk="0" hangingPunct="1">
              <a:lnSpc>
                <a:spcPts val="1333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 noProof="0" dirty="0"/>
              <a:t>Klik hier om een bronvermelding toe te voegen</a:t>
            </a:r>
          </a:p>
        </p:txBody>
      </p:sp>
    </p:spTree>
    <p:extLst>
      <p:ext uri="{BB962C8B-B14F-4D97-AF65-F5344CB8AC3E}">
        <p14:creationId xmlns:p14="http://schemas.microsoft.com/office/powerpoint/2010/main" val="56620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 - onderschrift - b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6000" y="460375"/>
            <a:ext cx="5524800" cy="4933984"/>
          </a:xfrm>
        </p:spPr>
        <p:txBody>
          <a:bodyPr/>
          <a:lstStyle>
            <a:lvl1pPr marL="0" indent="0">
              <a:buNone/>
              <a:defRPr sz="1400" b="0"/>
            </a:lvl1pPr>
            <a:lvl2pPr marL="457086" indent="0">
              <a:buNone/>
              <a:defRPr sz="2799"/>
            </a:lvl2pPr>
            <a:lvl3pPr marL="914171" indent="0">
              <a:buNone/>
              <a:defRPr sz="2399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53" name="Picture Placeholder 2"/>
          <p:cNvSpPr>
            <a:spLocks noGrp="1"/>
          </p:cNvSpPr>
          <p:nvPr>
            <p:ph type="pic" idx="13"/>
          </p:nvPr>
        </p:nvSpPr>
        <p:spPr>
          <a:xfrm>
            <a:off x="6211201" y="460375"/>
            <a:ext cx="5524800" cy="4933984"/>
          </a:xfrm>
        </p:spPr>
        <p:txBody>
          <a:bodyPr/>
          <a:lstStyle>
            <a:lvl1pPr marL="0" indent="0">
              <a:buNone/>
              <a:defRPr sz="1400" b="0"/>
            </a:lvl1pPr>
            <a:lvl2pPr marL="457086" indent="0">
              <a:buNone/>
              <a:defRPr sz="2799"/>
            </a:lvl2pPr>
            <a:lvl3pPr marL="914171" indent="0">
              <a:buNone/>
              <a:defRPr sz="2399"/>
            </a:lvl3pPr>
            <a:lvl4pPr marL="1371257" indent="0">
              <a:buNone/>
              <a:defRPr sz="2000"/>
            </a:lvl4pPr>
            <a:lvl5pPr marL="1828343" indent="0">
              <a:buNone/>
              <a:defRPr sz="2000"/>
            </a:lvl5pPr>
            <a:lvl6pPr marL="2285429" indent="0">
              <a:buNone/>
              <a:defRPr sz="2000"/>
            </a:lvl6pPr>
            <a:lvl7pPr marL="2742514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</a:p>
        </p:txBody>
      </p:sp>
      <p:sp>
        <p:nvSpPr>
          <p:cNvPr id="8" name="Text Placeholder 60"/>
          <p:cNvSpPr>
            <a:spLocks noGrp="1"/>
          </p:cNvSpPr>
          <p:nvPr>
            <p:ph type="body" sz="quarter" idx="14" hasCustomPrompt="1"/>
          </p:nvPr>
        </p:nvSpPr>
        <p:spPr>
          <a:xfrm>
            <a:off x="456000" y="5394360"/>
            <a:ext cx="5524800" cy="355567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171" rtl="0" eaLnBrk="1" latinLnBrk="0" hangingPunct="1">
              <a:lnSpc>
                <a:spcPts val="1866"/>
              </a:lnSpc>
              <a:spcBef>
                <a:spcPct val="0"/>
              </a:spcBef>
              <a:buNone/>
              <a:defRPr lang="en-US" sz="16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l-NL" noProof="0" dirty="0"/>
              <a:t>Klik hier voor een onderschrift</a:t>
            </a:r>
          </a:p>
        </p:txBody>
      </p:sp>
      <p:sp>
        <p:nvSpPr>
          <p:cNvPr id="9" name="Text Placeholder 60"/>
          <p:cNvSpPr>
            <a:spLocks noGrp="1"/>
          </p:cNvSpPr>
          <p:nvPr>
            <p:ph type="body" sz="quarter" idx="15" hasCustomPrompt="1"/>
          </p:nvPr>
        </p:nvSpPr>
        <p:spPr>
          <a:xfrm>
            <a:off x="456000" y="5768207"/>
            <a:ext cx="5524800" cy="1872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171" rtl="0" eaLnBrk="1" latinLnBrk="0" hangingPunct="1">
              <a:lnSpc>
                <a:spcPts val="1333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 noProof="0" dirty="0"/>
              <a:t>Klik hier om een bronvermelding toe te voegen</a:t>
            </a:r>
          </a:p>
        </p:txBody>
      </p:sp>
      <p:sp>
        <p:nvSpPr>
          <p:cNvPr id="10" name="Text Placeholder 60"/>
          <p:cNvSpPr>
            <a:spLocks noGrp="1"/>
          </p:cNvSpPr>
          <p:nvPr>
            <p:ph type="body" sz="quarter" idx="16" hasCustomPrompt="1"/>
          </p:nvPr>
        </p:nvSpPr>
        <p:spPr>
          <a:xfrm>
            <a:off x="6211201" y="5394360"/>
            <a:ext cx="5524800" cy="355567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171" rtl="0" eaLnBrk="1" latinLnBrk="0" hangingPunct="1">
              <a:lnSpc>
                <a:spcPts val="1866"/>
              </a:lnSpc>
              <a:spcBef>
                <a:spcPct val="0"/>
              </a:spcBef>
              <a:buNone/>
              <a:defRPr lang="en-US" sz="16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l-NL" noProof="0" dirty="0"/>
              <a:t>Klik hier voor een onderschrift</a:t>
            </a:r>
          </a:p>
        </p:txBody>
      </p:sp>
      <p:sp>
        <p:nvSpPr>
          <p:cNvPr id="11" name="Text Placeholder 60"/>
          <p:cNvSpPr>
            <a:spLocks noGrp="1"/>
          </p:cNvSpPr>
          <p:nvPr>
            <p:ph type="body" sz="quarter" idx="17" hasCustomPrompt="1"/>
          </p:nvPr>
        </p:nvSpPr>
        <p:spPr>
          <a:xfrm>
            <a:off x="6211201" y="5768207"/>
            <a:ext cx="5524800" cy="1872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171" rtl="0" eaLnBrk="1" latinLnBrk="0" hangingPunct="1">
              <a:lnSpc>
                <a:spcPts val="1333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l-NL" noProof="0" dirty="0"/>
              <a:t>Klik hier om een bronvermelding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11176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553C-0F67-4576-BDEE-71C2E9E7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FD76C-A0FD-44ED-8006-875C0D8C4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498E-BFDD-4914-9FD2-0F669373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40E04-1437-44CE-9D0D-600E68D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D8F0B-4B6F-444F-95B6-58A38E80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76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w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456000" y="456003"/>
            <a:ext cx="11280001" cy="5293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399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17" y="701207"/>
            <a:ext cx="10453768" cy="5048709"/>
          </a:xfrm>
          <a:noFill/>
        </p:spPr>
        <p:txBody>
          <a:bodyPr lIns="0" rIns="0" anchor="t" anchorCtr="0"/>
          <a:lstStyle>
            <a:lvl1pPr>
              <a:lnSpc>
                <a:spcPts val="4799"/>
              </a:lnSpc>
              <a:defRPr sz="3999"/>
            </a:lvl1pPr>
          </a:lstStyle>
          <a:p>
            <a:r>
              <a:rPr lang="en-US" noProof="0" dirty="0"/>
              <a:t>Click to edit Master title style</a:t>
            </a:r>
            <a:endParaRPr lang="nl-NL" noProof="0" dirty="0"/>
          </a:p>
        </p:txBody>
      </p:sp>
      <p:grpSp>
        <p:nvGrpSpPr>
          <p:cNvPr id="29" name="Group 28"/>
          <p:cNvGrpSpPr/>
          <p:nvPr userDrawn="1"/>
        </p:nvGrpSpPr>
        <p:grpSpPr bwMode="gray">
          <a:xfrm>
            <a:off x="457203" y="6078954"/>
            <a:ext cx="1479870" cy="321563"/>
            <a:chOff x="2749538" y="2279310"/>
            <a:chExt cx="1479870" cy="321562"/>
          </a:xfrm>
        </p:grpSpPr>
        <p:sp>
          <p:nvSpPr>
            <p:cNvPr id="30" name="Rectangle 29"/>
            <p:cNvSpPr/>
            <p:nvPr/>
          </p:nvSpPr>
          <p:spPr bwMode="gray">
            <a:xfrm>
              <a:off x="2749538" y="2279310"/>
              <a:ext cx="488502" cy="3215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399"/>
            </a:p>
          </p:txBody>
        </p:sp>
        <p:sp>
          <p:nvSpPr>
            <p:cNvPr id="31" name="Rectangle 30"/>
            <p:cNvSpPr/>
            <p:nvPr/>
          </p:nvSpPr>
          <p:spPr bwMode="gray">
            <a:xfrm>
              <a:off x="3238039" y="2279310"/>
              <a:ext cx="991369" cy="321562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399"/>
            </a:p>
          </p:txBody>
        </p:sp>
        <p:grpSp>
          <p:nvGrpSpPr>
            <p:cNvPr id="32" name="Group 21"/>
            <p:cNvGrpSpPr/>
            <p:nvPr/>
          </p:nvGrpSpPr>
          <p:grpSpPr bwMode="gray">
            <a:xfrm>
              <a:off x="3373209" y="2357164"/>
              <a:ext cx="726277" cy="153325"/>
              <a:chOff x="-1490663" y="3248025"/>
              <a:chExt cx="2857501" cy="603250"/>
            </a:xfrm>
          </p:grpSpPr>
          <p:sp>
            <p:nvSpPr>
              <p:cNvPr id="34" name="Freeform 33"/>
              <p:cNvSpPr>
                <a:spLocks/>
              </p:cNvSpPr>
              <p:nvPr/>
            </p:nvSpPr>
            <p:spPr bwMode="gray">
              <a:xfrm>
                <a:off x="-1490663" y="3248025"/>
                <a:ext cx="434975" cy="603250"/>
              </a:xfrm>
              <a:custGeom>
                <a:avLst/>
                <a:gdLst/>
                <a:ahLst/>
                <a:cxnLst>
                  <a:cxn ang="0">
                    <a:pos x="108" y="42"/>
                  </a:cxn>
                  <a:cxn ang="0">
                    <a:pos x="92" y="42"/>
                  </a:cxn>
                  <a:cxn ang="0">
                    <a:pos x="62" y="10"/>
                  </a:cxn>
                  <a:cxn ang="0">
                    <a:pos x="32" y="36"/>
                  </a:cxn>
                  <a:cxn ang="0">
                    <a:pos x="77" y="66"/>
                  </a:cxn>
                  <a:cxn ang="0">
                    <a:pos x="116" y="111"/>
                  </a:cxn>
                  <a:cxn ang="0">
                    <a:pos x="50" y="161"/>
                  </a:cxn>
                  <a:cxn ang="0">
                    <a:pos x="0" y="153"/>
                  </a:cxn>
                  <a:cxn ang="0">
                    <a:pos x="0" y="113"/>
                  </a:cxn>
                  <a:cxn ang="0">
                    <a:pos x="17" y="113"/>
                  </a:cxn>
                  <a:cxn ang="0">
                    <a:pos x="52" y="151"/>
                  </a:cxn>
                  <a:cxn ang="0">
                    <a:pos x="84" y="122"/>
                  </a:cxn>
                  <a:cxn ang="0">
                    <a:pos x="67" y="98"/>
                  </a:cxn>
                  <a:cxn ang="0">
                    <a:pos x="0" y="46"/>
                  </a:cxn>
                  <a:cxn ang="0">
                    <a:pos x="61" y="0"/>
                  </a:cxn>
                  <a:cxn ang="0">
                    <a:pos x="108" y="7"/>
                  </a:cxn>
                  <a:cxn ang="0">
                    <a:pos x="108" y="42"/>
                  </a:cxn>
                </a:cxnLst>
                <a:rect l="0" t="0" r="r" b="b"/>
                <a:pathLst>
                  <a:path w="116" h="161">
                    <a:moveTo>
                      <a:pt x="108" y="42"/>
                    </a:moveTo>
                    <a:cubicBezTo>
                      <a:pt x="92" y="42"/>
                      <a:pt x="92" y="42"/>
                      <a:pt x="92" y="42"/>
                    </a:cubicBezTo>
                    <a:cubicBezTo>
                      <a:pt x="91" y="23"/>
                      <a:pt x="84" y="10"/>
                      <a:pt x="62" y="10"/>
                    </a:cubicBezTo>
                    <a:cubicBezTo>
                      <a:pt x="45" y="10"/>
                      <a:pt x="32" y="18"/>
                      <a:pt x="32" y="36"/>
                    </a:cubicBezTo>
                    <a:cubicBezTo>
                      <a:pt x="32" y="59"/>
                      <a:pt x="60" y="61"/>
                      <a:pt x="77" y="66"/>
                    </a:cubicBezTo>
                    <a:cubicBezTo>
                      <a:pt x="101" y="74"/>
                      <a:pt x="116" y="82"/>
                      <a:pt x="116" y="111"/>
                    </a:cubicBezTo>
                    <a:cubicBezTo>
                      <a:pt x="116" y="149"/>
                      <a:pt x="83" y="161"/>
                      <a:pt x="50" y="161"/>
                    </a:cubicBezTo>
                    <a:cubicBezTo>
                      <a:pt x="32" y="161"/>
                      <a:pt x="17" y="157"/>
                      <a:pt x="0" y="153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38"/>
                      <a:pt x="25" y="151"/>
                      <a:pt x="52" y="151"/>
                    </a:cubicBezTo>
                    <a:cubicBezTo>
                      <a:pt x="70" y="151"/>
                      <a:pt x="84" y="140"/>
                      <a:pt x="84" y="122"/>
                    </a:cubicBezTo>
                    <a:cubicBezTo>
                      <a:pt x="84" y="110"/>
                      <a:pt x="79" y="102"/>
                      <a:pt x="67" y="98"/>
                    </a:cubicBezTo>
                    <a:cubicBezTo>
                      <a:pt x="38" y="87"/>
                      <a:pt x="0" y="86"/>
                      <a:pt x="0" y="46"/>
                    </a:cubicBezTo>
                    <a:cubicBezTo>
                      <a:pt x="0" y="12"/>
                      <a:pt x="32" y="0"/>
                      <a:pt x="61" y="0"/>
                    </a:cubicBezTo>
                    <a:cubicBezTo>
                      <a:pt x="75" y="0"/>
                      <a:pt x="92" y="2"/>
                      <a:pt x="108" y="7"/>
                    </a:cubicBezTo>
                    <a:lnTo>
                      <a:pt x="108" y="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gray">
              <a:xfrm>
                <a:off x="-384175" y="3341688"/>
                <a:ext cx="503238" cy="504825"/>
              </a:xfrm>
              <a:custGeom>
                <a:avLst/>
                <a:gdLst/>
                <a:ahLst/>
                <a:cxnLst>
                  <a:cxn ang="0">
                    <a:pos x="70" y="74"/>
                  </a:cxn>
                  <a:cxn ang="0">
                    <a:pos x="106" y="74"/>
                  </a:cxn>
                  <a:cxn ang="0">
                    <a:pos x="134" y="74"/>
                  </a:cxn>
                  <a:cxn ang="0">
                    <a:pos x="134" y="82"/>
                  </a:cxn>
                  <a:cxn ang="0">
                    <a:pos x="120" y="97"/>
                  </a:cxn>
                  <a:cxn ang="0">
                    <a:pos x="120" y="127"/>
                  </a:cxn>
                  <a:cxn ang="0">
                    <a:pos x="82" y="134"/>
                  </a:cxn>
                  <a:cxn ang="0">
                    <a:pos x="64" y="135"/>
                  </a:cxn>
                  <a:cxn ang="0">
                    <a:pos x="0" y="70"/>
                  </a:cxn>
                  <a:cxn ang="0">
                    <a:pos x="70" y="0"/>
                  </a:cxn>
                  <a:cxn ang="0">
                    <a:pos x="117" y="5"/>
                  </a:cxn>
                  <a:cxn ang="0">
                    <a:pos x="117" y="38"/>
                  </a:cxn>
                  <a:cxn ang="0">
                    <a:pos x="103" y="38"/>
                  </a:cxn>
                  <a:cxn ang="0">
                    <a:pos x="70" y="8"/>
                  </a:cxn>
                  <a:cxn ang="0">
                    <a:pos x="31" y="71"/>
                  </a:cxn>
                  <a:cxn ang="0">
                    <a:pos x="68" y="128"/>
                  </a:cxn>
                  <a:cxn ang="0">
                    <a:pos x="91" y="119"/>
                  </a:cxn>
                  <a:cxn ang="0">
                    <a:pos x="93" y="97"/>
                  </a:cxn>
                  <a:cxn ang="0">
                    <a:pos x="70" y="82"/>
                  </a:cxn>
                  <a:cxn ang="0">
                    <a:pos x="70" y="74"/>
                  </a:cxn>
                </a:cxnLst>
                <a:rect l="0" t="0" r="r" b="b"/>
                <a:pathLst>
                  <a:path w="134" h="135">
                    <a:moveTo>
                      <a:pt x="70" y="74"/>
                    </a:moveTo>
                    <a:cubicBezTo>
                      <a:pt x="85" y="74"/>
                      <a:pt x="96" y="74"/>
                      <a:pt x="106" y="74"/>
                    </a:cubicBezTo>
                    <a:cubicBezTo>
                      <a:pt x="117" y="74"/>
                      <a:pt x="128" y="74"/>
                      <a:pt x="134" y="74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18" y="81"/>
                      <a:pt x="120" y="91"/>
                      <a:pt x="120" y="97"/>
                    </a:cubicBezTo>
                    <a:cubicBezTo>
                      <a:pt x="120" y="127"/>
                      <a:pt x="120" y="127"/>
                      <a:pt x="120" y="127"/>
                    </a:cubicBezTo>
                    <a:cubicBezTo>
                      <a:pt x="107" y="127"/>
                      <a:pt x="95" y="132"/>
                      <a:pt x="82" y="134"/>
                    </a:cubicBezTo>
                    <a:cubicBezTo>
                      <a:pt x="76" y="135"/>
                      <a:pt x="70" y="135"/>
                      <a:pt x="64" y="135"/>
                    </a:cubicBezTo>
                    <a:cubicBezTo>
                      <a:pt x="21" y="135"/>
                      <a:pt x="0" y="113"/>
                      <a:pt x="0" y="70"/>
                    </a:cubicBezTo>
                    <a:cubicBezTo>
                      <a:pt x="0" y="21"/>
                      <a:pt x="21" y="0"/>
                      <a:pt x="70" y="0"/>
                    </a:cubicBezTo>
                    <a:cubicBezTo>
                      <a:pt x="88" y="0"/>
                      <a:pt x="100" y="2"/>
                      <a:pt x="117" y="5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0" y="14"/>
                      <a:pt x="97" y="8"/>
                      <a:pt x="70" y="8"/>
                    </a:cubicBezTo>
                    <a:cubicBezTo>
                      <a:pt x="35" y="8"/>
                      <a:pt x="31" y="41"/>
                      <a:pt x="31" y="71"/>
                    </a:cubicBezTo>
                    <a:cubicBezTo>
                      <a:pt x="31" y="97"/>
                      <a:pt x="36" y="128"/>
                      <a:pt x="68" y="128"/>
                    </a:cubicBezTo>
                    <a:cubicBezTo>
                      <a:pt x="76" y="128"/>
                      <a:pt x="87" y="125"/>
                      <a:pt x="91" y="119"/>
                    </a:cubicBezTo>
                    <a:cubicBezTo>
                      <a:pt x="93" y="118"/>
                      <a:pt x="93" y="116"/>
                      <a:pt x="93" y="97"/>
                    </a:cubicBezTo>
                    <a:cubicBezTo>
                      <a:pt x="92" y="85"/>
                      <a:pt x="96" y="81"/>
                      <a:pt x="70" y="82"/>
                    </a:cubicBezTo>
                    <a:lnTo>
                      <a:pt x="70" y="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gray">
              <a:xfrm>
                <a:off x="174625" y="3348038"/>
                <a:ext cx="390525" cy="495300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104" y="0"/>
                  </a:cxn>
                  <a:cxn ang="0">
                    <a:pos x="104" y="32"/>
                  </a:cxn>
                  <a:cxn ang="0">
                    <a:pos x="90" y="32"/>
                  </a:cxn>
                  <a:cxn ang="0">
                    <a:pos x="62" y="9"/>
                  </a:cxn>
                  <a:cxn ang="0">
                    <a:pos x="43" y="9"/>
                  </a:cxn>
                  <a:cxn ang="0">
                    <a:pos x="43" y="58"/>
                  </a:cxn>
                  <a:cxn ang="0">
                    <a:pos x="55" y="58"/>
                  </a:cxn>
                  <a:cxn ang="0">
                    <a:pos x="69" y="39"/>
                  </a:cxn>
                  <a:cxn ang="0">
                    <a:pos x="79" y="39"/>
                  </a:cxn>
                  <a:cxn ang="0">
                    <a:pos x="79" y="62"/>
                  </a:cxn>
                  <a:cxn ang="0">
                    <a:pos x="79" y="84"/>
                  </a:cxn>
                  <a:cxn ang="0">
                    <a:pos x="69" y="84"/>
                  </a:cxn>
                  <a:cxn ang="0">
                    <a:pos x="55" y="66"/>
                  </a:cxn>
                  <a:cxn ang="0">
                    <a:pos x="43" y="66"/>
                  </a:cxn>
                  <a:cxn ang="0">
                    <a:pos x="43" y="123"/>
                  </a:cxn>
                  <a:cxn ang="0">
                    <a:pos x="64" y="123"/>
                  </a:cxn>
                  <a:cxn ang="0">
                    <a:pos x="90" y="96"/>
                  </a:cxn>
                  <a:cxn ang="0">
                    <a:pos x="104" y="96"/>
                  </a:cxn>
                  <a:cxn ang="0">
                    <a:pos x="104" y="132"/>
                  </a:cxn>
                  <a:cxn ang="0">
                    <a:pos x="0" y="132"/>
                  </a:cxn>
                  <a:cxn ang="0">
                    <a:pos x="0" y="124"/>
                  </a:cxn>
                  <a:cxn ang="0">
                    <a:pos x="16" y="109"/>
                  </a:cxn>
                  <a:cxn ang="0">
                    <a:pos x="16" y="24"/>
                  </a:cxn>
                </a:cxnLst>
                <a:rect l="0" t="0" r="r" b="b"/>
                <a:pathLst>
                  <a:path w="104" h="132">
                    <a:moveTo>
                      <a:pt x="16" y="24"/>
                    </a:moveTo>
                    <a:cubicBezTo>
                      <a:pt x="15" y="13"/>
                      <a:pt x="18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7" y="11"/>
                      <a:pt x="87" y="9"/>
                      <a:pt x="62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66" y="58"/>
                      <a:pt x="68" y="50"/>
                      <a:pt x="6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47"/>
                      <a:pt x="79" y="54"/>
                      <a:pt x="79" y="62"/>
                    </a:cubicBezTo>
                    <a:cubicBezTo>
                      <a:pt x="79" y="69"/>
                      <a:pt x="79" y="77"/>
                      <a:pt x="79" y="84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68" y="74"/>
                      <a:pt x="67" y="66"/>
                      <a:pt x="55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123"/>
                      <a:pt x="43" y="123"/>
                      <a:pt x="43" y="123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87" y="123"/>
                      <a:pt x="87" y="117"/>
                      <a:pt x="90" y="96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04" y="132"/>
                      <a:pt x="104" y="132"/>
                      <a:pt x="104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18" y="124"/>
                      <a:pt x="15" y="120"/>
                      <a:pt x="16" y="109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gray">
              <a:xfrm>
                <a:off x="625475" y="3348038"/>
                <a:ext cx="449263" cy="495300"/>
              </a:xfrm>
              <a:custGeom>
                <a:avLst/>
                <a:gdLst/>
                <a:ahLst/>
                <a:cxnLst>
                  <a:cxn ang="0">
                    <a:pos x="27" y="124"/>
                  </a:cxn>
                  <a:cxn ang="0">
                    <a:pos x="46" y="109"/>
                  </a:cxn>
                  <a:cxn ang="0">
                    <a:pos x="46" y="9"/>
                  </a:cxn>
                  <a:cxn ang="0">
                    <a:pos x="38" y="9"/>
                  </a:cxn>
                  <a:cxn ang="0">
                    <a:pos x="14" y="35"/>
                  </a:cxn>
                  <a:cxn ang="0">
                    <a:pos x="0" y="35"/>
                  </a:cxn>
                  <a:cxn ang="0">
                    <a:pos x="0" y="0"/>
                  </a:cxn>
                  <a:cxn ang="0">
                    <a:pos x="120" y="0"/>
                  </a:cxn>
                  <a:cxn ang="0">
                    <a:pos x="120" y="35"/>
                  </a:cxn>
                  <a:cxn ang="0">
                    <a:pos x="106" y="35"/>
                  </a:cxn>
                  <a:cxn ang="0">
                    <a:pos x="82" y="9"/>
                  </a:cxn>
                  <a:cxn ang="0">
                    <a:pos x="74" y="9"/>
                  </a:cxn>
                  <a:cxn ang="0">
                    <a:pos x="74" y="109"/>
                  </a:cxn>
                  <a:cxn ang="0">
                    <a:pos x="93" y="124"/>
                  </a:cxn>
                  <a:cxn ang="0">
                    <a:pos x="93" y="132"/>
                  </a:cxn>
                  <a:cxn ang="0">
                    <a:pos x="27" y="132"/>
                  </a:cxn>
                  <a:cxn ang="0">
                    <a:pos x="27" y="124"/>
                  </a:cxn>
                </a:cxnLst>
                <a:rect l="0" t="0" r="r" b="b"/>
                <a:pathLst>
                  <a:path w="120" h="132">
                    <a:moveTo>
                      <a:pt x="27" y="124"/>
                    </a:moveTo>
                    <a:cubicBezTo>
                      <a:pt x="48" y="124"/>
                      <a:pt x="46" y="122"/>
                      <a:pt x="46" y="10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17" y="9"/>
                      <a:pt x="17" y="14"/>
                      <a:pt x="14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3" y="14"/>
                      <a:pt x="103" y="9"/>
                      <a:pt x="82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4" y="122"/>
                      <a:pt x="72" y="124"/>
                      <a:pt x="93" y="124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27" y="132"/>
                      <a:pt x="27" y="132"/>
                      <a:pt x="27" y="132"/>
                    </a:cubicBezTo>
                    <a:lnTo>
                      <a:pt x="27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gray">
              <a:xfrm>
                <a:off x="1123950" y="3348038"/>
                <a:ext cx="242888" cy="495300"/>
              </a:xfrm>
              <a:custGeom>
                <a:avLst/>
                <a:gdLst/>
                <a:ahLst/>
                <a:cxnLst>
                  <a:cxn ang="0">
                    <a:pos x="46" y="109"/>
                  </a:cxn>
                  <a:cxn ang="0">
                    <a:pos x="65" y="124"/>
                  </a:cxn>
                  <a:cxn ang="0">
                    <a:pos x="65" y="132"/>
                  </a:cxn>
                  <a:cxn ang="0">
                    <a:pos x="0" y="132"/>
                  </a:cxn>
                  <a:cxn ang="0">
                    <a:pos x="0" y="124"/>
                  </a:cxn>
                  <a:cxn ang="0">
                    <a:pos x="19" y="109"/>
                  </a:cxn>
                  <a:cxn ang="0">
                    <a:pos x="19" y="24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65" y="0"/>
                  </a:cxn>
                  <a:cxn ang="0">
                    <a:pos x="65" y="8"/>
                  </a:cxn>
                  <a:cxn ang="0">
                    <a:pos x="46" y="24"/>
                  </a:cxn>
                  <a:cxn ang="0">
                    <a:pos x="46" y="109"/>
                  </a:cxn>
                </a:cxnLst>
                <a:rect l="0" t="0" r="r" b="b"/>
                <a:pathLst>
                  <a:path w="65" h="132">
                    <a:moveTo>
                      <a:pt x="46" y="109"/>
                    </a:moveTo>
                    <a:cubicBezTo>
                      <a:pt x="47" y="121"/>
                      <a:pt x="44" y="124"/>
                      <a:pt x="65" y="124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21" y="124"/>
                      <a:pt x="18" y="121"/>
                      <a:pt x="19" y="10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11"/>
                      <a:pt x="21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44" y="8"/>
                      <a:pt x="47" y="11"/>
                      <a:pt x="46" y="24"/>
                    </a:cubicBezTo>
                    <a:lnTo>
                      <a:pt x="46" y="10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gray">
              <a:xfrm>
                <a:off x="-968375" y="3341688"/>
                <a:ext cx="493713" cy="504825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66" y="0"/>
                  </a:cxn>
                  <a:cxn ang="0">
                    <a:pos x="132" y="68"/>
                  </a:cxn>
                  <a:cxn ang="0">
                    <a:pos x="66" y="135"/>
                  </a:cxn>
                  <a:cxn ang="0">
                    <a:pos x="0" y="68"/>
                  </a:cxn>
                  <a:cxn ang="0">
                    <a:pos x="102" y="68"/>
                  </a:cxn>
                  <a:cxn ang="0">
                    <a:pos x="66" y="8"/>
                  </a:cxn>
                  <a:cxn ang="0">
                    <a:pos x="31" y="68"/>
                  </a:cxn>
                  <a:cxn ang="0">
                    <a:pos x="66" y="128"/>
                  </a:cxn>
                  <a:cxn ang="0">
                    <a:pos x="102" y="68"/>
                  </a:cxn>
                </a:cxnLst>
                <a:rect l="0" t="0" r="r" b="b"/>
                <a:pathLst>
                  <a:path w="132" h="135">
                    <a:moveTo>
                      <a:pt x="0" y="68"/>
                    </a:moveTo>
                    <a:cubicBezTo>
                      <a:pt x="0" y="22"/>
                      <a:pt x="19" y="0"/>
                      <a:pt x="66" y="0"/>
                    </a:cubicBezTo>
                    <a:cubicBezTo>
                      <a:pt x="113" y="0"/>
                      <a:pt x="132" y="22"/>
                      <a:pt x="132" y="68"/>
                    </a:cubicBezTo>
                    <a:cubicBezTo>
                      <a:pt x="132" y="114"/>
                      <a:pt x="113" y="135"/>
                      <a:pt x="66" y="135"/>
                    </a:cubicBezTo>
                    <a:cubicBezTo>
                      <a:pt x="19" y="135"/>
                      <a:pt x="0" y="114"/>
                      <a:pt x="0" y="68"/>
                    </a:cubicBezTo>
                    <a:moveTo>
                      <a:pt x="102" y="68"/>
                    </a:moveTo>
                    <a:cubicBezTo>
                      <a:pt x="102" y="33"/>
                      <a:pt x="96" y="8"/>
                      <a:pt x="66" y="8"/>
                    </a:cubicBezTo>
                    <a:cubicBezTo>
                      <a:pt x="36" y="8"/>
                      <a:pt x="31" y="33"/>
                      <a:pt x="31" y="68"/>
                    </a:cubicBezTo>
                    <a:cubicBezTo>
                      <a:pt x="31" y="103"/>
                      <a:pt x="36" y="127"/>
                      <a:pt x="66" y="128"/>
                    </a:cubicBezTo>
                    <a:cubicBezTo>
                      <a:pt x="96" y="127"/>
                      <a:pt x="102" y="103"/>
                      <a:pt x="102" y="68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</p:grpSp>
        <p:sp>
          <p:nvSpPr>
            <p:cNvPr id="33" name="Freeform 13"/>
            <p:cNvSpPr>
              <a:spLocks/>
            </p:cNvSpPr>
            <p:nvPr/>
          </p:nvSpPr>
          <p:spPr bwMode="gray">
            <a:xfrm>
              <a:off x="2776451" y="2301485"/>
              <a:ext cx="440608" cy="269126"/>
            </a:xfrm>
            <a:custGeom>
              <a:avLst/>
              <a:gdLst/>
              <a:ahLst/>
              <a:cxnLst>
                <a:cxn ang="0">
                  <a:pos x="115" y="282"/>
                </a:cxn>
                <a:cxn ang="0">
                  <a:pos x="117" y="276"/>
                </a:cxn>
                <a:cxn ang="0">
                  <a:pos x="195" y="209"/>
                </a:cxn>
                <a:cxn ang="0">
                  <a:pos x="194" y="207"/>
                </a:cxn>
                <a:cxn ang="0">
                  <a:pos x="116" y="243"/>
                </a:cxn>
                <a:cxn ang="0">
                  <a:pos x="63" y="237"/>
                </a:cxn>
                <a:cxn ang="0">
                  <a:pos x="6" y="182"/>
                </a:cxn>
                <a:cxn ang="0">
                  <a:pos x="6" y="133"/>
                </a:cxn>
                <a:cxn ang="0">
                  <a:pos x="26" y="103"/>
                </a:cxn>
                <a:cxn ang="0">
                  <a:pos x="87" y="74"/>
                </a:cxn>
                <a:cxn ang="0">
                  <a:pos x="124" y="66"/>
                </a:cxn>
                <a:cxn ang="0">
                  <a:pos x="124" y="66"/>
                </a:cxn>
                <a:cxn ang="0">
                  <a:pos x="231" y="0"/>
                </a:cxn>
                <a:cxn ang="0">
                  <a:pos x="339" y="66"/>
                </a:cxn>
                <a:cxn ang="0">
                  <a:pos x="338" y="66"/>
                </a:cxn>
                <a:cxn ang="0">
                  <a:pos x="376" y="74"/>
                </a:cxn>
                <a:cxn ang="0">
                  <a:pos x="437" y="103"/>
                </a:cxn>
                <a:cxn ang="0">
                  <a:pos x="457" y="133"/>
                </a:cxn>
                <a:cxn ang="0">
                  <a:pos x="457" y="182"/>
                </a:cxn>
                <a:cxn ang="0">
                  <a:pos x="399" y="237"/>
                </a:cxn>
                <a:cxn ang="0">
                  <a:pos x="347" y="243"/>
                </a:cxn>
                <a:cxn ang="0">
                  <a:pos x="269" y="207"/>
                </a:cxn>
                <a:cxn ang="0">
                  <a:pos x="267" y="209"/>
                </a:cxn>
                <a:cxn ang="0">
                  <a:pos x="345" y="276"/>
                </a:cxn>
                <a:cxn ang="0">
                  <a:pos x="347" y="282"/>
                </a:cxn>
                <a:cxn ang="0">
                  <a:pos x="115" y="282"/>
                </a:cxn>
              </a:cxnLst>
              <a:rect l="0" t="0" r="r" b="b"/>
              <a:pathLst>
                <a:path w="462" h="282">
                  <a:moveTo>
                    <a:pt x="115" y="282"/>
                  </a:moveTo>
                  <a:cubicBezTo>
                    <a:pt x="115" y="279"/>
                    <a:pt x="115" y="277"/>
                    <a:pt x="117" y="276"/>
                  </a:cubicBezTo>
                  <a:cubicBezTo>
                    <a:pt x="149" y="266"/>
                    <a:pt x="176" y="244"/>
                    <a:pt x="195" y="209"/>
                  </a:cubicBezTo>
                  <a:cubicBezTo>
                    <a:pt x="195" y="208"/>
                    <a:pt x="194" y="207"/>
                    <a:pt x="194" y="207"/>
                  </a:cubicBezTo>
                  <a:cubicBezTo>
                    <a:pt x="152" y="238"/>
                    <a:pt x="139" y="240"/>
                    <a:pt x="116" y="243"/>
                  </a:cubicBezTo>
                  <a:cubicBezTo>
                    <a:pt x="98" y="246"/>
                    <a:pt x="80" y="243"/>
                    <a:pt x="63" y="237"/>
                  </a:cubicBezTo>
                  <a:cubicBezTo>
                    <a:pt x="37" y="228"/>
                    <a:pt x="14" y="210"/>
                    <a:pt x="6" y="182"/>
                  </a:cubicBezTo>
                  <a:cubicBezTo>
                    <a:pt x="1" y="166"/>
                    <a:pt x="0" y="149"/>
                    <a:pt x="6" y="133"/>
                  </a:cubicBezTo>
                  <a:cubicBezTo>
                    <a:pt x="10" y="121"/>
                    <a:pt x="16" y="111"/>
                    <a:pt x="26" y="103"/>
                  </a:cubicBezTo>
                  <a:cubicBezTo>
                    <a:pt x="44" y="87"/>
                    <a:pt x="64" y="80"/>
                    <a:pt x="87" y="74"/>
                  </a:cubicBezTo>
                  <a:cubicBezTo>
                    <a:pt x="99" y="71"/>
                    <a:pt x="112" y="68"/>
                    <a:pt x="124" y="6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87" y="52"/>
                    <a:pt x="202" y="51"/>
                    <a:pt x="231" y="0"/>
                  </a:cubicBezTo>
                  <a:cubicBezTo>
                    <a:pt x="261" y="51"/>
                    <a:pt x="275" y="52"/>
                    <a:pt x="339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51" y="68"/>
                    <a:pt x="363" y="71"/>
                    <a:pt x="376" y="74"/>
                  </a:cubicBezTo>
                  <a:cubicBezTo>
                    <a:pt x="398" y="80"/>
                    <a:pt x="419" y="87"/>
                    <a:pt x="437" y="103"/>
                  </a:cubicBezTo>
                  <a:cubicBezTo>
                    <a:pt x="447" y="111"/>
                    <a:pt x="453" y="121"/>
                    <a:pt x="457" y="133"/>
                  </a:cubicBezTo>
                  <a:cubicBezTo>
                    <a:pt x="462" y="149"/>
                    <a:pt x="462" y="166"/>
                    <a:pt x="457" y="182"/>
                  </a:cubicBezTo>
                  <a:cubicBezTo>
                    <a:pt x="448" y="210"/>
                    <a:pt x="425" y="228"/>
                    <a:pt x="399" y="237"/>
                  </a:cubicBezTo>
                  <a:cubicBezTo>
                    <a:pt x="382" y="243"/>
                    <a:pt x="364" y="246"/>
                    <a:pt x="347" y="243"/>
                  </a:cubicBezTo>
                  <a:cubicBezTo>
                    <a:pt x="324" y="240"/>
                    <a:pt x="310" y="238"/>
                    <a:pt x="269" y="207"/>
                  </a:cubicBezTo>
                  <a:cubicBezTo>
                    <a:pt x="268" y="207"/>
                    <a:pt x="267" y="208"/>
                    <a:pt x="267" y="209"/>
                  </a:cubicBezTo>
                  <a:cubicBezTo>
                    <a:pt x="287" y="244"/>
                    <a:pt x="313" y="266"/>
                    <a:pt x="345" y="276"/>
                  </a:cubicBezTo>
                  <a:cubicBezTo>
                    <a:pt x="347" y="277"/>
                    <a:pt x="348" y="279"/>
                    <a:pt x="347" y="282"/>
                  </a:cubicBezTo>
                  <a:lnTo>
                    <a:pt x="115" y="28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23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326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Teal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291069"/>
            <a:ext cx="5378486" cy="1793104"/>
          </a:xfrm>
          <a:noFill/>
        </p:spPr>
        <p:txBody>
          <a:bodyPr lIns="182880" tIns="146304" rIns="182880" bIns="146304" anchor="t" anchorCtr="0"/>
          <a:lstStyle>
            <a:lvl1pPr>
              <a:defRPr sz="4704" spc="-99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3201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877" y="1825625"/>
            <a:ext cx="5493243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6336085" y="1825625"/>
            <a:ext cx="5493243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8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641475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0382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F6F1EC02-D00C-4036-BCCB-62A08E3827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512833" y="6144036"/>
            <a:ext cx="8828192" cy="256480"/>
          </a:xfrm>
        </p:spPr>
        <p:txBody>
          <a:bodyPr/>
          <a:lstStyle/>
          <a:p>
            <a:r>
              <a:rPr lang="nl-NL" noProof="0"/>
              <a:t>Sogeti Modern Workplace</a:t>
            </a:r>
          </a:p>
        </p:txBody>
      </p:sp>
    </p:spTree>
    <p:extLst>
      <p:ext uri="{BB962C8B-B14F-4D97-AF65-F5344CB8AC3E}">
        <p14:creationId xmlns:p14="http://schemas.microsoft.com/office/powerpoint/2010/main" val="24071299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5" y="1187645"/>
            <a:ext cx="11655078" cy="20520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6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799"/>
            <a:ext cx="11151917" cy="2043636"/>
          </a:xfrm>
          <a:prstGeom prst="rect">
            <a:avLst/>
          </a:prstGeom>
        </p:spPr>
        <p:txBody>
          <a:bodyPr/>
          <a:lstStyle>
            <a:lvl1pPr marL="284051" indent="-284051">
              <a:buFont typeface="Wingdings" pitchFamily="2" charset="2"/>
              <a:buChar char=""/>
              <a:defRPr sz="3999"/>
            </a:lvl1pPr>
            <a:lvl2pPr marL="517320" indent="-233271">
              <a:buFont typeface="Wingdings" pitchFamily="2" charset="2"/>
              <a:buChar char=""/>
              <a:defRPr>
                <a:latin typeface="+mn-lt"/>
              </a:defRPr>
            </a:lvl2pPr>
            <a:lvl3pPr marL="741069" indent="-223749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038" indent="-172969">
              <a:buFont typeface="Wingdings" pitchFamily="2" charset="2"/>
              <a:buChar char=""/>
              <a:defRPr>
                <a:latin typeface="+mn-lt"/>
              </a:defRPr>
            </a:lvl4pPr>
            <a:lvl5pPr marL="1087007" indent="-172969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565" t="18563" r="7599" b="16013"/>
          <a:stretch/>
        </p:blipFill>
        <p:spPr>
          <a:xfrm>
            <a:off x="10941523" y="6386961"/>
            <a:ext cx="111049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0272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9" y="2819605"/>
            <a:ext cx="11151917" cy="1218795"/>
          </a:xfrm>
        </p:spPr>
        <p:txBody>
          <a:bodyPr anchor="b" anchorCtr="0"/>
          <a:lstStyle>
            <a:lvl1pPr>
              <a:defRPr sz="8796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48535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783"/>
            <a:ext cx="12184217" cy="6860381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76" name="Freeform 6"/>
          <p:cNvSpPr>
            <a:spLocks/>
          </p:cNvSpPr>
          <p:nvPr userDrawn="1"/>
        </p:nvSpPr>
        <p:spPr bwMode="auto">
          <a:xfrm>
            <a:off x="8433553" y="605950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90" name="Freeform 19"/>
          <p:cNvSpPr>
            <a:spLocks/>
          </p:cNvSpPr>
          <p:nvPr userDrawn="1"/>
        </p:nvSpPr>
        <p:spPr bwMode="auto">
          <a:xfrm>
            <a:off x="8402428" y="562679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402680" y="6104303"/>
            <a:ext cx="1341108" cy="2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96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989" cy="6858000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009411" y="770030"/>
            <a:ext cx="2689274" cy="567015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1961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61168" y="466275"/>
            <a:ext cx="3137517" cy="567015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1961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8212" y="2084187"/>
            <a:ext cx="878527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48213" y="3878574"/>
            <a:ext cx="699242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402680" y="6104303"/>
            <a:ext cx="1341108" cy="2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8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23F6-2E6A-4F57-98D2-2FDCB521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8E02E-1A4A-4C5C-B23F-6148C08F7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B2DBA-6656-46F6-828C-FFAF6F898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7BB4B-B9CA-47CA-87E5-7F6A07960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3186A-6D9B-42AD-9176-F432A5C3B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5AEC0-AD37-447C-B081-A48B2BB8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79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70" y="0"/>
            <a:ext cx="12221570" cy="6857999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11601" y="6104303"/>
            <a:ext cx="1332187" cy="28639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48212" y="2084187"/>
            <a:ext cx="878527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11E4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48213" y="3878574"/>
            <a:ext cx="699242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rgbClr val="011E4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009411" y="770030"/>
            <a:ext cx="2689274" cy="567015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1961">
                <a:solidFill>
                  <a:srgbClr val="011E4F"/>
                </a:soli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61168" y="466275"/>
            <a:ext cx="3137517" cy="567015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1961" baseline="0">
                <a:solidFill>
                  <a:srgbClr val="011E4F"/>
                </a:soli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81617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11E4F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19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27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rgbClr val="011E4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0817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694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rgbClr val="011E4F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rgbClr val="011E4F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3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55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81229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rgbClr val="011E4F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81229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rgbClr val="011E4F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44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51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9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2B97-D526-43CE-AAFC-7B3BD520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AC695-8613-440D-98A8-D71D1339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2EF0A-1795-4CCF-9A53-E67105AB1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576D0-95A6-42CF-BB04-3AA2D2014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FBB5A-B8FF-487D-902E-4FFD3BDC8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F50881-65D4-41A3-84A1-8643E0742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218018-29D4-4E5D-B2A7-D8E04D06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558AD6-CB2F-44D8-85DE-9D67ACE0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803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5198877" y="438"/>
            <a:ext cx="6991565" cy="686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8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9586" y="0"/>
            <a:ext cx="6993968" cy="68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5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1295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11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567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851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3216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402680" y="6104303"/>
            <a:ext cx="1341108" cy="2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99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54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F3FD-8ECE-43DA-B204-28B24B12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60172-EA77-4FE2-B73F-3ED7DAAF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A9282-2F4F-4739-A224-580E488FF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5E19E-66D6-429A-9024-9BE69866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2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360F9-EF6A-4506-8FCB-532A4D80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CD4CF1-7C4E-4DCF-AA58-F48AC977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2F113-430A-48FA-A38A-FA18B7B3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4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6CD8-6681-4443-A096-3981717F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2C41-A528-49F2-B5CB-1567729C2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CFA27-DF21-46F7-BC60-55E67796E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FA356-40FA-49A4-ACFA-BB42DB540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EFD37-BBF3-4283-99B1-8F2354E0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15138-1A28-4F85-A1D9-398A00EF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6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2409-B237-4D32-A31F-88B87867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1E94F-9B6D-4246-9DBD-7C02EFA64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378A8-4531-485D-938B-71E233E2C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C1107-1E6A-4AE2-ABE5-0F3D1E16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3A6C6-6F0D-4B39-B52F-A773973C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C8FE4-6D47-45F0-B31F-B8CA242F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9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ACEC-1836-406B-95F7-B555BD33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966D4-6852-4CFF-A2A8-D6A6F5C43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5ED3F-1405-4DAF-900C-0DBB69F31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2207-3248-41CE-9B5D-878537FCD225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2B0F9-09E0-4464-BAE6-1EAF2BB81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3DEC0-4B5C-4352-BFBE-7230BA629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CE298-59CA-498F-A7AC-6DB4AFD39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6000" y="457200"/>
            <a:ext cx="11280001" cy="914400"/>
          </a:xfrm>
          <a:prstGeom prst="rect">
            <a:avLst/>
          </a:prstGeom>
          <a:solidFill>
            <a:schemeClr val="accent2"/>
          </a:solidFill>
        </p:spPr>
        <p:txBody>
          <a:bodyPr vert="horz" lIns="180000" tIns="0" rIns="18000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  <a:endParaRPr lang="nl-NL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000" y="1714167"/>
            <a:ext cx="11280001" cy="4035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l-NL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2833" y="6144036"/>
            <a:ext cx="8828192" cy="256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lvl1pPr marL="0" algn="r" defTabSz="914171" rtl="0" eaLnBrk="1" latinLnBrk="0" hangingPunct="1">
              <a:lnSpc>
                <a:spcPts val="1866"/>
              </a:lnSpc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Sogeti PowerPoint Referentie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001" y="6144036"/>
            <a:ext cx="288000" cy="256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lvl1pPr marL="0" algn="r" defTabSz="914171" rtl="0" eaLnBrk="1" latinLnBrk="0" hangingPunct="1">
              <a:lnSpc>
                <a:spcPts val="1866"/>
              </a:lnSpc>
              <a:defRPr lang="en-US" sz="12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ACBA47-91FC-4F0F-98EF-AF8B449ABA17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5" name="TextBox 34"/>
          <p:cNvSpPr txBox="1"/>
          <p:nvPr/>
        </p:nvSpPr>
        <p:spPr>
          <a:xfrm>
            <a:off x="11341024" y="6144036"/>
            <a:ext cx="216000" cy="256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866"/>
              </a:lnSpc>
            </a:pPr>
            <a:r>
              <a:rPr lang="nl-NL" sz="1200" noProof="0" dirty="0"/>
              <a:t>|</a:t>
            </a:r>
          </a:p>
        </p:txBody>
      </p:sp>
      <p:grpSp>
        <p:nvGrpSpPr>
          <p:cNvPr id="100" name="Group 99"/>
          <p:cNvGrpSpPr/>
          <p:nvPr userDrawn="1"/>
        </p:nvGrpSpPr>
        <p:grpSpPr bwMode="gray">
          <a:xfrm>
            <a:off x="456001" y="6078954"/>
            <a:ext cx="1479870" cy="321563"/>
            <a:chOff x="2749538" y="2279310"/>
            <a:chExt cx="1479870" cy="321562"/>
          </a:xfrm>
        </p:grpSpPr>
        <p:sp>
          <p:nvSpPr>
            <p:cNvPr id="101" name="Rectangle 100"/>
            <p:cNvSpPr/>
            <p:nvPr/>
          </p:nvSpPr>
          <p:spPr bwMode="gray">
            <a:xfrm>
              <a:off x="2749538" y="2279310"/>
              <a:ext cx="488502" cy="3215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399"/>
            </a:p>
          </p:txBody>
        </p:sp>
        <p:sp>
          <p:nvSpPr>
            <p:cNvPr id="102" name="Rectangle 101"/>
            <p:cNvSpPr/>
            <p:nvPr/>
          </p:nvSpPr>
          <p:spPr bwMode="gray">
            <a:xfrm>
              <a:off x="3238039" y="2279310"/>
              <a:ext cx="991369" cy="321562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399"/>
            </a:p>
          </p:txBody>
        </p:sp>
        <p:grpSp>
          <p:nvGrpSpPr>
            <p:cNvPr id="103" name="Group 21"/>
            <p:cNvGrpSpPr/>
            <p:nvPr/>
          </p:nvGrpSpPr>
          <p:grpSpPr bwMode="gray">
            <a:xfrm>
              <a:off x="3373209" y="2357164"/>
              <a:ext cx="726277" cy="153325"/>
              <a:chOff x="-1490663" y="3248025"/>
              <a:chExt cx="2857501" cy="603250"/>
            </a:xfrm>
          </p:grpSpPr>
          <p:sp>
            <p:nvSpPr>
              <p:cNvPr id="105" name="Freeform 104"/>
              <p:cNvSpPr>
                <a:spLocks/>
              </p:cNvSpPr>
              <p:nvPr/>
            </p:nvSpPr>
            <p:spPr bwMode="gray">
              <a:xfrm>
                <a:off x="-1490663" y="3248025"/>
                <a:ext cx="434975" cy="603250"/>
              </a:xfrm>
              <a:custGeom>
                <a:avLst/>
                <a:gdLst/>
                <a:ahLst/>
                <a:cxnLst>
                  <a:cxn ang="0">
                    <a:pos x="108" y="42"/>
                  </a:cxn>
                  <a:cxn ang="0">
                    <a:pos x="92" y="42"/>
                  </a:cxn>
                  <a:cxn ang="0">
                    <a:pos x="62" y="10"/>
                  </a:cxn>
                  <a:cxn ang="0">
                    <a:pos x="32" y="36"/>
                  </a:cxn>
                  <a:cxn ang="0">
                    <a:pos x="77" y="66"/>
                  </a:cxn>
                  <a:cxn ang="0">
                    <a:pos x="116" y="111"/>
                  </a:cxn>
                  <a:cxn ang="0">
                    <a:pos x="50" y="161"/>
                  </a:cxn>
                  <a:cxn ang="0">
                    <a:pos x="0" y="153"/>
                  </a:cxn>
                  <a:cxn ang="0">
                    <a:pos x="0" y="113"/>
                  </a:cxn>
                  <a:cxn ang="0">
                    <a:pos x="17" y="113"/>
                  </a:cxn>
                  <a:cxn ang="0">
                    <a:pos x="52" y="151"/>
                  </a:cxn>
                  <a:cxn ang="0">
                    <a:pos x="84" y="122"/>
                  </a:cxn>
                  <a:cxn ang="0">
                    <a:pos x="67" y="98"/>
                  </a:cxn>
                  <a:cxn ang="0">
                    <a:pos x="0" y="46"/>
                  </a:cxn>
                  <a:cxn ang="0">
                    <a:pos x="61" y="0"/>
                  </a:cxn>
                  <a:cxn ang="0">
                    <a:pos x="108" y="7"/>
                  </a:cxn>
                  <a:cxn ang="0">
                    <a:pos x="108" y="42"/>
                  </a:cxn>
                </a:cxnLst>
                <a:rect l="0" t="0" r="r" b="b"/>
                <a:pathLst>
                  <a:path w="116" h="161">
                    <a:moveTo>
                      <a:pt x="108" y="42"/>
                    </a:moveTo>
                    <a:cubicBezTo>
                      <a:pt x="92" y="42"/>
                      <a:pt x="92" y="42"/>
                      <a:pt x="92" y="42"/>
                    </a:cubicBezTo>
                    <a:cubicBezTo>
                      <a:pt x="91" y="23"/>
                      <a:pt x="84" y="10"/>
                      <a:pt x="62" y="10"/>
                    </a:cubicBezTo>
                    <a:cubicBezTo>
                      <a:pt x="45" y="10"/>
                      <a:pt x="32" y="18"/>
                      <a:pt x="32" y="36"/>
                    </a:cubicBezTo>
                    <a:cubicBezTo>
                      <a:pt x="32" y="59"/>
                      <a:pt x="60" y="61"/>
                      <a:pt x="77" y="66"/>
                    </a:cubicBezTo>
                    <a:cubicBezTo>
                      <a:pt x="101" y="74"/>
                      <a:pt x="116" y="82"/>
                      <a:pt x="116" y="111"/>
                    </a:cubicBezTo>
                    <a:cubicBezTo>
                      <a:pt x="116" y="149"/>
                      <a:pt x="83" y="161"/>
                      <a:pt x="50" y="161"/>
                    </a:cubicBezTo>
                    <a:cubicBezTo>
                      <a:pt x="32" y="161"/>
                      <a:pt x="17" y="157"/>
                      <a:pt x="0" y="153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9" y="138"/>
                      <a:pt x="25" y="151"/>
                      <a:pt x="52" y="151"/>
                    </a:cubicBezTo>
                    <a:cubicBezTo>
                      <a:pt x="70" y="151"/>
                      <a:pt x="84" y="140"/>
                      <a:pt x="84" y="122"/>
                    </a:cubicBezTo>
                    <a:cubicBezTo>
                      <a:pt x="84" y="110"/>
                      <a:pt x="79" y="102"/>
                      <a:pt x="67" y="98"/>
                    </a:cubicBezTo>
                    <a:cubicBezTo>
                      <a:pt x="38" y="87"/>
                      <a:pt x="0" y="86"/>
                      <a:pt x="0" y="46"/>
                    </a:cubicBezTo>
                    <a:cubicBezTo>
                      <a:pt x="0" y="12"/>
                      <a:pt x="32" y="0"/>
                      <a:pt x="61" y="0"/>
                    </a:cubicBezTo>
                    <a:cubicBezTo>
                      <a:pt x="75" y="0"/>
                      <a:pt x="92" y="2"/>
                      <a:pt x="108" y="7"/>
                    </a:cubicBezTo>
                    <a:lnTo>
                      <a:pt x="108" y="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gray">
              <a:xfrm>
                <a:off x="-384175" y="3341688"/>
                <a:ext cx="503238" cy="504825"/>
              </a:xfrm>
              <a:custGeom>
                <a:avLst/>
                <a:gdLst/>
                <a:ahLst/>
                <a:cxnLst>
                  <a:cxn ang="0">
                    <a:pos x="70" y="74"/>
                  </a:cxn>
                  <a:cxn ang="0">
                    <a:pos x="106" y="74"/>
                  </a:cxn>
                  <a:cxn ang="0">
                    <a:pos x="134" y="74"/>
                  </a:cxn>
                  <a:cxn ang="0">
                    <a:pos x="134" y="82"/>
                  </a:cxn>
                  <a:cxn ang="0">
                    <a:pos x="120" y="97"/>
                  </a:cxn>
                  <a:cxn ang="0">
                    <a:pos x="120" y="127"/>
                  </a:cxn>
                  <a:cxn ang="0">
                    <a:pos x="82" y="134"/>
                  </a:cxn>
                  <a:cxn ang="0">
                    <a:pos x="64" y="135"/>
                  </a:cxn>
                  <a:cxn ang="0">
                    <a:pos x="0" y="70"/>
                  </a:cxn>
                  <a:cxn ang="0">
                    <a:pos x="70" y="0"/>
                  </a:cxn>
                  <a:cxn ang="0">
                    <a:pos x="117" y="5"/>
                  </a:cxn>
                  <a:cxn ang="0">
                    <a:pos x="117" y="38"/>
                  </a:cxn>
                  <a:cxn ang="0">
                    <a:pos x="103" y="38"/>
                  </a:cxn>
                  <a:cxn ang="0">
                    <a:pos x="70" y="8"/>
                  </a:cxn>
                  <a:cxn ang="0">
                    <a:pos x="31" y="71"/>
                  </a:cxn>
                  <a:cxn ang="0">
                    <a:pos x="68" y="128"/>
                  </a:cxn>
                  <a:cxn ang="0">
                    <a:pos x="91" y="119"/>
                  </a:cxn>
                  <a:cxn ang="0">
                    <a:pos x="93" y="97"/>
                  </a:cxn>
                  <a:cxn ang="0">
                    <a:pos x="70" y="82"/>
                  </a:cxn>
                  <a:cxn ang="0">
                    <a:pos x="70" y="74"/>
                  </a:cxn>
                </a:cxnLst>
                <a:rect l="0" t="0" r="r" b="b"/>
                <a:pathLst>
                  <a:path w="134" h="135">
                    <a:moveTo>
                      <a:pt x="70" y="74"/>
                    </a:moveTo>
                    <a:cubicBezTo>
                      <a:pt x="85" y="74"/>
                      <a:pt x="96" y="74"/>
                      <a:pt x="106" y="74"/>
                    </a:cubicBezTo>
                    <a:cubicBezTo>
                      <a:pt x="117" y="74"/>
                      <a:pt x="128" y="74"/>
                      <a:pt x="134" y="74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18" y="81"/>
                      <a:pt x="120" y="91"/>
                      <a:pt x="120" y="97"/>
                    </a:cubicBezTo>
                    <a:cubicBezTo>
                      <a:pt x="120" y="127"/>
                      <a:pt x="120" y="127"/>
                      <a:pt x="120" y="127"/>
                    </a:cubicBezTo>
                    <a:cubicBezTo>
                      <a:pt x="107" y="127"/>
                      <a:pt x="95" y="132"/>
                      <a:pt x="82" y="134"/>
                    </a:cubicBezTo>
                    <a:cubicBezTo>
                      <a:pt x="76" y="135"/>
                      <a:pt x="70" y="135"/>
                      <a:pt x="64" y="135"/>
                    </a:cubicBezTo>
                    <a:cubicBezTo>
                      <a:pt x="21" y="135"/>
                      <a:pt x="0" y="113"/>
                      <a:pt x="0" y="70"/>
                    </a:cubicBezTo>
                    <a:cubicBezTo>
                      <a:pt x="0" y="21"/>
                      <a:pt x="21" y="0"/>
                      <a:pt x="70" y="0"/>
                    </a:cubicBezTo>
                    <a:cubicBezTo>
                      <a:pt x="88" y="0"/>
                      <a:pt x="100" y="2"/>
                      <a:pt x="117" y="5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0" y="14"/>
                      <a:pt x="97" y="8"/>
                      <a:pt x="70" y="8"/>
                    </a:cubicBezTo>
                    <a:cubicBezTo>
                      <a:pt x="35" y="8"/>
                      <a:pt x="31" y="41"/>
                      <a:pt x="31" y="71"/>
                    </a:cubicBezTo>
                    <a:cubicBezTo>
                      <a:pt x="31" y="97"/>
                      <a:pt x="36" y="128"/>
                      <a:pt x="68" y="128"/>
                    </a:cubicBezTo>
                    <a:cubicBezTo>
                      <a:pt x="76" y="128"/>
                      <a:pt x="87" y="125"/>
                      <a:pt x="91" y="119"/>
                    </a:cubicBezTo>
                    <a:cubicBezTo>
                      <a:pt x="93" y="118"/>
                      <a:pt x="93" y="116"/>
                      <a:pt x="93" y="97"/>
                    </a:cubicBezTo>
                    <a:cubicBezTo>
                      <a:pt x="92" y="85"/>
                      <a:pt x="96" y="81"/>
                      <a:pt x="70" y="82"/>
                    </a:cubicBezTo>
                    <a:lnTo>
                      <a:pt x="70" y="7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107" name="Freeform 106"/>
              <p:cNvSpPr>
                <a:spLocks/>
              </p:cNvSpPr>
              <p:nvPr/>
            </p:nvSpPr>
            <p:spPr bwMode="gray">
              <a:xfrm>
                <a:off x="174625" y="3348038"/>
                <a:ext cx="390525" cy="495300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104" y="0"/>
                  </a:cxn>
                  <a:cxn ang="0">
                    <a:pos x="104" y="32"/>
                  </a:cxn>
                  <a:cxn ang="0">
                    <a:pos x="90" y="32"/>
                  </a:cxn>
                  <a:cxn ang="0">
                    <a:pos x="62" y="9"/>
                  </a:cxn>
                  <a:cxn ang="0">
                    <a:pos x="43" y="9"/>
                  </a:cxn>
                  <a:cxn ang="0">
                    <a:pos x="43" y="58"/>
                  </a:cxn>
                  <a:cxn ang="0">
                    <a:pos x="55" y="58"/>
                  </a:cxn>
                  <a:cxn ang="0">
                    <a:pos x="69" y="39"/>
                  </a:cxn>
                  <a:cxn ang="0">
                    <a:pos x="79" y="39"/>
                  </a:cxn>
                  <a:cxn ang="0">
                    <a:pos x="79" y="62"/>
                  </a:cxn>
                  <a:cxn ang="0">
                    <a:pos x="79" y="84"/>
                  </a:cxn>
                  <a:cxn ang="0">
                    <a:pos x="69" y="84"/>
                  </a:cxn>
                  <a:cxn ang="0">
                    <a:pos x="55" y="66"/>
                  </a:cxn>
                  <a:cxn ang="0">
                    <a:pos x="43" y="66"/>
                  </a:cxn>
                  <a:cxn ang="0">
                    <a:pos x="43" y="123"/>
                  </a:cxn>
                  <a:cxn ang="0">
                    <a:pos x="64" y="123"/>
                  </a:cxn>
                  <a:cxn ang="0">
                    <a:pos x="90" y="96"/>
                  </a:cxn>
                  <a:cxn ang="0">
                    <a:pos x="104" y="96"/>
                  </a:cxn>
                  <a:cxn ang="0">
                    <a:pos x="104" y="132"/>
                  </a:cxn>
                  <a:cxn ang="0">
                    <a:pos x="0" y="132"/>
                  </a:cxn>
                  <a:cxn ang="0">
                    <a:pos x="0" y="124"/>
                  </a:cxn>
                  <a:cxn ang="0">
                    <a:pos x="16" y="109"/>
                  </a:cxn>
                  <a:cxn ang="0">
                    <a:pos x="16" y="24"/>
                  </a:cxn>
                </a:cxnLst>
                <a:rect l="0" t="0" r="r" b="b"/>
                <a:pathLst>
                  <a:path w="104" h="132">
                    <a:moveTo>
                      <a:pt x="16" y="24"/>
                    </a:moveTo>
                    <a:cubicBezTo>
                      <a:pt x="15" y="13"/>
                      <a:pt x="18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7" y="11"/>
                      <a:pt x="87" y="9"/>
                      <a:pt x="62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66" y="58"/>
                      <a:pt x="68" y="50"/>
                      <a:pt x="6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47"/>
                      <a:pt x="79" y="54"/>
                      <a:pt x="79" y="62"/>
                    </a:cubicBezTo>
                    <a:cubicBezTo>
                      <a:pt x="79" y="69"/>
                      <a:pt x="79" y="77"/>
                      <a:pt x="79" y="84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68" y="74"/>
                      <a:pt x="67" y="66"/>
                      <a:pt x="55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123"/>
                      <a:pt x="43" y="123"/>
                      <a:pt x="43" y="123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87" y="123"/>
                      <a:pt x="87" y="117"/>
                      <a:pt x="90" y="96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04" y="132"/>
                      <a:pt x="104" y="132"/>
                      <a:pt x="104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18" y="124"/>
                      <a:pt x="15" y="120"/>
                      <a:pt x="16" y="109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108" name="Freeform 107"/>
              <p:cNvSpPr>
                <a:spLocks/>
              </p:cNvSpPr>
              <p:nvPr/>
            </p:nvSpPr>
            <p:spPr bwMode="gray">
              <a:xfrm>
                <a:off x="625475" y="3348038"/>
                <a:ext cx="449263" cy="495300"/>
              </a:xfrm>
              <a:custGeom>
                <a:avLst/>
                <a:gdLst/>
                <a:ahLst/>
                <a:cxnLst>
                  <a:cxn ang="0">
                    <a:pos x="27" y="124"/>
                  </a:cxn>
                  <a:cxn ang="0">
                    <a:pos x="46" y="109"/>
                  </a:cxn>
                  <a:cxn ang="0">
                    <a:pos x="46" y="9"/>
                  </a:cxn>
                  <a:cxn ang="0">
                    <a:pos x="38" y="9"/>
                  </a:cxn>
                  <a:cxn ang="0">
                    <a:pos x="14" y="35"/>
                  </a:cxn>
                  <a:cxn ang="0">
                    <a:pos x="0" y="35"/>
                  </a:cxn>
                  <a:cxn ang="0">
                    <a:pos x="0" y="0"/>
                  </a:cxn>
                  <a:cxn ang="0">
                    <a:pos x="120" y="0"/>
                  </a:cxn>
                  <a:cxn ang="0">
                    <a:pos x="120" y="35"/>
                  </a:cxn>
                  <a:cxn ang="0">
                    <a:pos x="106" y="35"/>
                  </a:cxn>
                  <a:cxn ang="0">
                    <a:pos x="82" y="9"/>
                  </a:cxn>
                  <a:cxn ang="0">
                    <a:pos x="74" y="9"/>
                  </a:cxn>
                  <a:cxn ang="0">
                    <a:pos x="74" y="109"/>
                  </a:cxn>
                  <a:cxn ang="0">
                    <a:pos x="93" y="124"/>
                  </a:cxn>
                  <a:cxn ang="0">
                    <a:pos x="93" y="132"/>
                  </a:cxn>
                  <a:cxn ang="0">
                    <a:pos x="27" y="132"/>
                  </a:cxn>
                  <a:cxn ang="0">
                    <a:pos x="27" y="124"/>
                  </a:cxn>
                </a:cxnLst>
                <a:rect l="0" t="0" r="r" b="b"/>
                <a:pathLst>
                  <a:path w="120" h="132">
                    <a:moveTo>
                      <a:pt x="27" y="124"/>
                    </a:moveTo>
                    <a:cubicBezTo>
                      <a:pt x="48" y="124"/>
                      <a:pt x="46" y="122"/>
                      <a:pt x="46" y="10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17" y="9"/>
                      <a:pt x="17" y="14"/>
                      <a:pt x="14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3" y="14"/>
                      <a:pt x="103" y="9"/>
                      <a:pt x="82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4" y="122"/>
                      <a:pt x="72" y="124"/>
                      <a:pt x="93" y="124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27" y="132"/>
                      <a:pt x="27" y="132"/>
                      <a:pt x="27" y="132"/>
                    </a:cubicBezTo>
                    <a:lnTo>
                      <a:pt x="27" y="12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109" name="Freeform 108"/>
              <p:cNvSpPr>
                <a:spLocks/>
              </p:cNvSpPr>
              <p:nvPr/>
            </p:nvSpPr>
            <p:spPr bwMode="gray">
              <a:xfrm>
                <a:off x="1123950" y="3348038"/>
                <a:ext cx="242888" cy="495300"/>
              </a:xfrm>
              <a:custGeom>
                <a:avLst/>
                <a:gdLst/>
                <a:ahLst/>
                <a:cxnLst>
                  <a:cxn ang="0">
                    <a:pos x="46" y="109"/>
                  </a:cxn>
                  <a:cxn ang="0">
                    <a:pos x="65" y="124"/>
                  </a:cxn>
                  <a:cxn ang="0">
                    <a:pos x="65" y="132"/>
                  </a:cxn>
                  <a:cxn ang="0">
                    <a:pos x="0" y="132"/>
                  </a:cxn>
                  <a:cxn ang="0">
                    <a:pos x="0" y="124"/>
                  </a:cxn>
                  <a:cxn ang="0">
                    <a:pos x="19" y="109"/>
                  </a:cxn>
                  <a:cxn ang="0">
                    <a:pos x="19" y="24"/>
                  </a:cxn>
                  <a:cxn ang="0">
                    <a:pos x="0" y="8"/>
                  </a:cxn>
                  <a:cxn ang="0">
                    <a:pos x="0" y="0"/>
                  </a:cxn>
                  <a:cxn ang="0">
                    <a:pos x="65" y="0"/>
                  </a:cxn>
                  <a:cxn ang="0">
                    <a:pos x="65" y="8"/>
                  </a:cxn>
                  <a:cxn ang="0">
                    <a:pos x="46" y="24"/>
                  </a:cxn>
                  <a:cxn ang="0">
                    <a:pos x="46" y="109"/>
                  </a:cxn>
                </a:cxnLst>
                <a:rect l="0" t="0" r="r" b="b"/>
                <a:pathLst>
                  <a:path w="65" h="132">
                    <a:moveTo>
                      <a:pt x="46" y="109"/>
                    </a:moveTo>
                    <a:cubicBezTo>
                      <a:pt x="47" y="121"/>
                      <a:pt x="44" y="124"/>
                      <a:pt x="65" y="124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21" y="124"/>
                      <a:pt x="18" y="121"/>
                      <a:pt x="19" y="10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11"/>
                      <a:pt x="21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44" y="8"/>
                      <a:pt x="47" y="11"/>
                      <a:pt x="46" y="24"/>
                    </a:cubicBezTo>
                    <a:lnTo>
                      <a:pt x="46" y="10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  <p:sp>
            <p:nvSpPr>
              <p:cNvPr id="110" name="Freeform 109"/>
              <p:cNvSpPr>
                <a:spLocks noEditPoints="1"/>
              </p:cNvSpPr>
              <p:nvPr/>
            </p:nvSpPr>
            <p:spPr bwMode="gray">
              <a:xfrm>
                <a:off x="-968375" y="3341688"/>
                <a:ext cx="493713" cy="504825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66" y="0"/>
                  </a:cxn>
                  <a:cxn ang="0">
                    <a:pos x="132" y="68"/>
                  </a:cxn>
                  <a:cxn ang="0">
                    <a:pos x="66" y="135"/>
                  </a:cxn>
                  <a:cxn ang="0">
                    <a:pos x="0" y="68"/>
                  </a:cxn>
                  <a:cxn ang="0">
                    <a:pos x="102" y="68"/>
                  </a:cxn>
                  <a:cxn ang="0">
                    <a:pos x="66" y="8"/>
                  </a:cxn>
                  <a:cxn ang="0">
                    <a:pos x="31" y="68"/>
                  </a:cxn>
                  <a:cxn ang="0">
                    <a:pos x="66" y="128"/>
                  </a:cxn>
                  <a:cxn ang="0">
                    <a:pos x="102" y="68"/>
                  </a:cxn>
                </a:cxnLst>
                <a:rect l="0" t="0" r="r" b="b"/>
                <a:pathLst>
                  <a:path w="132" h="135">
                    <a:moveTo>
                      <a:pt x="0" y="68"/>
                    </a:moveTo>
                    <a:cubicBezTo>
                      <a:pt x="0" y="22"/>
                      <a:pt x="19" y="0"/>
                      <a:pt x="66" y="0"/>
                    </a:cubicBezTo>
                    <a:cubicBezTo>
                      <a:pt x="113" y="0"/>
                      <a:pt x="132" y="22"/>
                      <a:pt x="132" y="68"/>
                    </a:cubicBezTo>
                    <a:cubicBezTo>
                      <a:pt x="132" y="114"/>
                      <a:pt x="113" y="135"/>
                      <a:pt x="66" y="135"/>
                    </a:cubicBezTo>
                    <a:cubicBezTo>
                      <a:pt x="19" y="135"/>
                      <a:pt x="0" y="114"/>
                      <a:pt x="0" y="68"/>
                    </a:cubicBezTo>
                    <a:moveTo>
                      <a:pt x="102" y="68"/>
                    </a:moveTo>
                    <a:cubicBezTo>
                      <a:pt x="102" y="33"/>
                      <a:pt x="96" y="8"/>
                      <a:pt x="66" y="8"/>
                    </a:cubicBezTo>
                    <a:cubicBezTo>
                      <a:pt x="36" y="8"/>
                      <a:pt x="31" y="33"/>
                      <a:pt x="31" y="68"/>
                    </a:cubicBezTo>
                    <a:cubicBezTo>
                      <a:pt x="31" y="103"/>
                      <a:pt x="36" y="127"/>
                      <a:pt x="66" y="128"/>
                    </a:cubicBezTo>
                    <a:cubicBezTo>
                      <a:pt x="96" y="127"/>
                      <a:pt x="102" y="103"/>
                      <a:pt x="102" y="68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2399" noProof="0"/>
              </a:p>
            </p:txBody>
          </p:sp>
        </p:grpSp>
        <p:sp>
          <p:nvSpPr>
            <p:cNvPr id="104" name="Freeform 13"/>
            <p:cNvSpPr>
              <a:spLocks/>
            </p:cNvSpPr>
            <p:nvPr/>
          </p:nvSpPr>
          <p:spPr bwMode="gray">
            <a:xfrm>
              <a:off x="2776451" y="2301485"/>
              <a:ext cx="440608" cy="269126"/>
            </a:xfrm>
            <a:custGeom>
              <a:avLst/>
              <a:gdLst/>
              <a:ahLst/>
              <a:cxnLst>
                <a:cxn ang="0">
                  <a:pos x="115" y="282"/>
                </a:cxn>
                <a:cxn ang="0">
                  <a:pos x="117" y="276"/>
                </a:cxn>
                <a:cxn ang="0">
                  <a:pos x="195" y="209"/>
                </a:cxn>
                <a:cxn ang="0">
                  <a:pos x="194" y="207"/>
                </a:cxn>
                <a:cxn ang="0">
                  <a:pos x="116" y="243"/>
                </a:cxn>
                <a:cxn ang="0">
                  <a:pos x="63" y="237"/>
                </a:cxn>
                <a:cxn ang="0">
                  <a:pos x="6" y="182"/>
                </a:cxn>
                <a:cxn ang="0">
                  <a:pos x="6" y="133"/>
                </a:cxn>
                <a:cxn ang="0">
                  <a:pos x="26" y="103"/>
                </a:cxn>
                <a:cxn ang="0">
                  <a:pos x="87" y="74"/>
                </a:cxn>
                <a:cxn ang="0">
                  <a:pos x="124" y="66"/>
                </a:cxn>
                <a:cxn ang="0">
                  <a:pos x="124" y="66"/>
                </a:cxn>
                <a:cxn ang="0">
                  <a:pos x="231" y="0"/>
                </a:cxn>
                <a:cxn ang="0">
                  <a:pos x="339" y="66"/>
                </a:cxn>
                <a:cxn ang="0">
                  <a:pos x="338" y="66"/>
                </a:cxn>
                <a:cxn ang="0">
                  <a:pos x="376" y="74"/>
                </a:cxn>
                <a:cxn ang="0">
                  <a:pos x="437" y="103"/>
                </a:cxn>
                <a:cxn ang="0">
                  <a:pos x="457" y="133"/>
                </a:cxn>
                <a:cxn ang="0">
                  <a:pos x="457" y="182"/>
                </a:cxn>
                <a:cxn ang="0">
                  <a:pos x="399" y="237"/>
                </a:cxn>
                <a:cxn ang="0">
                  <a:pos x="347" y="243"/>
                </a:cxn>
                <a:cxn ang="0">
                  <a:pos x="269" y="207"/>
                </a:cxn>
                <a:cxn ang="0">
                  <a:pos x="267" y="209"/>
                </a:cxn>
                <a:cxn ang="0">
                  <a:pos x="345" y="276"/>
                </a:cxn>
                <a:cxn ang="0">
                  <a:pos x="347" y="282"/>
                </a:cxn>
                <a:cxn ang="0">
                  <a:pos x="115" y="282"/>
                </a:cxn>
              </a:cxnLst>
              <a:rect l="0" t="0" r="r" b="b"/>
              <a:pathLst>
                <a:path w="462" h="282">
                  <a:moveTo>
                    <a:pt x="115" y="282"/>
                  </a:moveTo>
                  <a:cubicBezTo>
                    <a:pt x="115" y="279"/>
                    <a:pt x="115" y="277"/>
                    <a:pt x="117" y="276"/>
                  </a:cubicBezTo>
                  <a:cubicBezTo>
                    <a:pt x="149" y="266"/>
                    <a:pt x="176" y="244"/>
                    <a:pt x="195" y="209"/>
                  </a:cubicBezTo>
                  <a:cubicBezTo>
                    <a:pt x="195" y="208"/>
                    <a:pt x="194" y="207"/>
                    <a:pt x="194" y="207"/>
                  </a:cubicBezTo>
                  <a:cubicBezTo>
                    <a:pt x="152" y="238"/>
                    <a:pt x="139" y="240"/>
                    <a:pt x="116" y="243"/>
                  </a:cubicBezTo>
                  <a:cubicBezTo>
                    <a:pt x="98" y="246"/>
                    <a:pt x="80" y="243"/>
                    <a:pt x="63" y="237"/>
                  </a:cubicBezTo>
                  <a:cubicBezTo>
                    <a:pt x="37" y="228"/>
                    <a:pt x="14" y="210"/>
                    <a:pt x="6" y="182"/>
                  </a:cubicBezTo>
                  <a:cubicBezTo>
                    <a:pt x="1" y="166"/>
                    <a:pt x="0" y="149"/>
                    <a:pt x="6" y="133"/>
                  </a:cubicBezTo>
                  <a:cubicBezTo>
                    <a:pt x="10" y="121"/>
                    <a:pt x="16" y="111"/>
                    <a:pt x="26" y="103"/>
                  </a:cubicBezTo>
                  <a:cubicBezTo>
                    <a:pt x="44" y="87"/>
                    <a:pt x="64" y="80"/>
                    <a:pt x="87" y="74"/>
                  </a:cubicBezTo>
                  <a:cubicBezTo>
                    <a:pt x="99" y="71"/>
                    <a:pt x="112" y="68"/>
                    <a:pt x="124" y="6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87" y="52"/>
                    <a:pt x="202" y="51"/>
                    <a:pt x="231" y="0"/>
                  </a:cubicBezTo>
                  <a:cubicBezTo>
                    <a:pt x="261" y="51"/>
                    <a:pt x="275" y="52"/>
                    <a:pt x="339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51" y="68"/>
                    <a:pt x="363" y="71"/>
                    <a:pt x="376" y="74"/>
                  </a:cubicBezTo>
                  <a:cubicBezTo>
                    <a:pt x="398" y="80"/>
                    <a:pt x="419" y="87"/>
                    <a:pt x="437" y="103"/>
                  </a:cubicBezTo>
                  <a:cubicBezTo>
                    <a:pt x="447" y="111"/>
                    <a:pt x="453" y="121"/>
                    <a:pt x="457" y="133"/>
                  </a:cubicBezTo>
                  <a:cubicBezTo>
                    <a:pt x="462" y="149"/>
                    <a:pt x="462" y="166"/>
                    <a:pt x="457" y="182"/>
                  </a:cubicBezTo>
                  <a:cubicBezTo>
                    <a:pt x="448" y="210"/>
                    <a:pt x="425" y="228"/>
                    <a:pt x="399" y="237"/>
                  </a:cubicBezTo>
                  <a:cubicBezTo>
                    <a:pt x="382" y="243"/>
                    <a:pt x="364" y="246"/>
                    <a:pt x="347" y="243"/>
                  </a:cubicBezTo>
                  <a:cubicBezTo>
                    <a:pt x="324" y="240"/>
                    <a:pt x="310" y="238"/>
                    <a:pt x="269" y="207"/>
                  </a:cubicBezTo>
                  <a:cubicBezTo>
                    <a:pt x="268" y="207"/>
                    <a:pt x="267" y="208"/>
                    <a:pt x="267" y="209"/>
                  </a:cubicBezTo>
                  <a:cubicBezTo>
                    <a:pt x="287" y="244"/>
                    <a:pt x="313" y="266"/>
                    <a:pt x="345" y="276"/>
                  </a:cubicBezTo>
                  <a:cubicBezTo>
                    <a:pt x="347" y="277"/>
                    <a:pt x="348" y="279"/>
                    <a:pt x="347" y="282"/>
                  </a:cubicBezTo>
                  <a:lnTo>
                    <a:pt x="115" y="28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23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4925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71" rtl="0" eaLnBrk="1" latinLnBrk="0" hangingPunct="1">
        <a:lnSpc>
          <a:spcPts val="4266"/>
        </a:lnSpc>
        <a:spcBef>
          <a:spcPct val="0"/>
        </a:spcBef>
        <a:buNone/>
        <a:defRPr sz="3732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67883" indent="-467883" algn="l" defTabSz="914171" rtl="0" eaLnBrk="1" latinLnBrk="0" hangingPunct="1">
        <a:lnSpc>
          <a:spcPts val="2666"/>
        </a:lnSpc>
        <a:spcBef>
          <a:spcPts val="0"/>
        </a:spcBef>
        <a:buFont typeface="Wingdings 3" pitchFamily="18" charset="2"/>
        <a:buChar char=""/>
        <a:tabLst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99775" indent="-466609" algn="l" defTabSz="987178" rtl="0" eaLnBrk="1" latinLnBrk="0" hangingPunct="1">
        <a:lnSpc>
          <a:spcPts val="2666"/>
        </a:lnSpc>
        <a:spcBef>
          <a:spcPts val="0"/>
        </a:spcBef>
        <a:buFont typeface="Wingdings 3" pitchFamily="18" charset="2"/>
        <a:buChar char=""/>
        <a:tabLst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347451" indent="-466609" algn="l" defTabSz="987178" rtl="0" eaLnBrk="1" latinLnBrk="0" hangingPunct="1">
        <a:lnSpc>
          <a:spcPts val="2666"/>
        </a:lnSpc>
        <a:spcBef>
          <a:spcPts val="0"/>
        </a:spcBef>
        <a:buFont typeface="Century Gothic" pitchFamily="34" charset="0"/>
        <a:buChar char="•"/>
        <a:tabLst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793426" indent="-466609" algn="l" defTabSz="914171" rtl="0" eaLnBrk="1" latinLnBrk="0" hangingPunct="1">
        <a:lnSpc>
          <a:spcPts val="2399"/>
        </a:lnSpc>
        <a:spcBef>
          <a:spcPts val="0"/>
        </a:spcBef>
        <a:buFont typeface="Century Gothic" pitchFamily="34" charset="0"/>
        <a:buChar char="•"/>
        <a:defRPr sz="1866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248926" indent="-466609" algn="l" defTabSz="668172" rtl="0" eaLnBrk="1" latinLnBrk="0" hangingPunct="1">
        <a:lnSpc>
          <a:spcPts val="2399"/>
        </a:lnSpc>
        <a:spcBef>
          <a:spcPts val="0"/>
        </a:spcBef>
        <a:buFont typeface="Century Gothic" pitchFamily="34" charset="0"/>
        <a:buChar char="•"/>
        <a:defRPr sz="1866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66230" y="-217"/>
            <a:ext cx="940152" cy="5654619"/>
            <a:chOff x="12614198" y="-221"/>
            <a:chExt cx="959004" cy="5767187"/>
          </a:xfrm>
        </p:grpSpPr>
        <p:grpSp>
          <p:nvGrpSpPr>
            <p:cNvPr id="37" name="Group 36"/>
            <p:cNvGrpSpPr/>
            <p:nvPr userDrawn="1"/>
          </p:nvGrpSpPr>
          <p:grpSpPr>
            <a:xfrm>
              <a:off x="12614198" y="-221"/>
              <a:ext cx="959004" cy="5716010"/>
              <a:chOff x="12614198" y="-221"/>
              <a:chExt cx="959004" cy="5716010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 rot="5400000">
                <a:off x="11576883" y="1040117"/>
                <a:ext cx="2708636" cy="634005"/>
                <a:chOff x="1581150" y="4543426"/>
                <a:chExt cx="2708636" cy="634005"/>
              </a:xfrm>
            </p:grpSpPr>
            <p:sp>
              <p:nvSpPr>
                <p:cNvPr id="3" name="Rectangle 2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" name="Rectangle 5"/>
                <p:cNvSpPr/>
                <p:nvPr userDrawn="1"/>
              </p:nvSpPr>
              <p:spPr bwMode="auto">
                <a:xfrm>
                  <a:off x="1581150" y="4887665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50 G:20 B:90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" name="Rectangle 14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490" dirty="0">
                    <a:gradFill>
                      <a:gsLst>
                        <a:gs pos="1775">
                          <a:schemeClr val="bg1"/>
                        </a:gs>
                        <a:gs pos="14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Rectangle 15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Magenta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180 G:0 B:158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Rectangle 16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Rectangle 17"/>
                <p:cNvSpPr/>
                <p:nvPr userDrawn="1"/>
              </p:nvSpPr>
              <p:spPr bwMode="auto">
                <a:xfrm>
                  <a:off x="2498745" y="4543428"/>
                  <a:ext cx="869930" cy="289766"/>
                </a:xfrm>
                <a:prstGeom prst="rect">
                  <a:avLst/>
                </a:prstGeom>
                <a:solidFill>
                  <a:srgbClr val="3076B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4" name="TextBox 33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Mid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G:24 B:143</a:t>
              </a:r>
              <a:endParaRPr lang="en-US" sz="490" dirty="0">
                <a:gradFill>
                  <a:gsLst>
                    <a:gs pos="18584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 G:124 B:16</a:t>
              </a:r>
            </a:p>
          </p:txBody>
        </p:sp>
        <p:sp>
          <p:nvSpPr>
            <p:cNvPr id="21" name="Rectangle 20"/>
            <p:cNvSpPr/>
            <p:nvPr userDrawn="1"/>
          </p:nvSpPr>
          <p:spPr bwMode="auto">
            <a:xfrm rot="5400000">
              <a:off x="12328886" y="3353996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 G:188 B:242</a:t>
              </a:r>
              <a:endParaRPr lang="en-US" sz="490" dirty="0">
                <a:gradFill>
                  <a:gsLst>
                    <a:gs pos="66272">
                      <a:srgbClr val="000000"/>
                    </a:gs>
                    <a:gs pos="44000">
                      <a:srgbClr val="00000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47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s.trvl-media.com/hotels/6000000/5540000/5538400/5538338/5538338_3_z.jpg">
            <a:extLst>
              <a:ext uri="{FF2B5EF4-FFF2-40B4-BE49-F238E27FC236}">
                <a16:creationId xmlns:a16="http://schemas.microsoft.com/office/drawing/2014/main" id="{1E40C2D2-58C8-40A4-AD6A-AE03A3427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979551"/>
            <a:ext cx="12877800" cy="856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4">
            <a:extLst>
              <a:ext uri="{FF2B5EF4-FFF2-40B4-BE49-F238E27FC236}">
                <a16:creationId xmlns:a16="http://schemas.microsoft.com/office/drawing/2014/main" id="{718EBFD9-F932-4A68-A4C1-7F980783FF74}"/>
              </a:ext>
            </a:extLst>
          </p:cNvPr>
          <p:cNvSpPr txBox="1">
            <a:spLocks/>
          </p:cNvSpPr>
          <p:nvPr/>
        </p:nvSpPr>
        <p:spPr>
          <a:xfrm>
            <a:off x="-54614" y="4999523"/>
            <a:ext cx="12431473" cy="199500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1000">
                <a:schemeClr val="tx1">
                  <a:alpha val="7000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</a:gradFill>
        </p:spPr>
        <p:txBody>
          <a:bodyPr rot="0" spcFirstLastPara="0" vertOverflow="overflow" horzOverflow="overflow" vert="horz" wrap="square" lIns="293733" tIns="73433" rIns="293733" bIns="7343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171" rtl="0" eaLnBrk="1" latinLnBrk="0" hangingPunct="1">
              <a:lnSpc>
                <a:spcPts val="4266"/>
              </a:lnSpc>
              <a:spcBef>
                <a:spcPct val="0"/>
              </a:spcBef>
              <a:buNone/>
              <a:defRPr sz="3732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6119" dirty="0" err="1"/>
              <a:t>Azure</a:t>
            </a:r>
            <a:r>
              <a:rPr lang="nl-NL" sz="6119" dirty="0"/>
              <a:t> AD B2C in vogelvlucht </a:t>
            </a:r>
            <a:br>
              <a:rPr lang="en-US" sz="6119" dirty="0"/>
            </a:br>
            <a:r>
              <a:rPr lang="en-US" sz="3264" dirty="0"/>
              <a:t>Jurgen van den Broek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8C3CE54-E990-4C7D-A5E7-EF13E9C55572}"/>
              </a:ext>
            </a:extLst>
          </p:cNvPr>
          <p:cNvSpPr/>
          <p:nvPr/>
        </p:nvSpPr>
        <p:spPr>
          <a:xfrm>
            <a:off x="7620000" y="228600"/>
            <a:ext cx="3206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rgbClr val="872508"/>
                </a:solidFill>
                <a:latin typeface="Segoe UI" panose="020B0502040204020203" pitchFamily="34" charset="0"/>
              </a:rPr>
              <a:t>Gouvieux</a:t>
            </a:r>
            <a:r>
              <a:rPr lang="nl-NL" dirty="0">
                <a:solidFill>
                  <a:srgbClr val="872508"/>
                </a:solidFill>
                <a:latin typeface="Segoe UI" panose="020B0502040204020203" pitchFamily="34" charset="0"/>
              </a:rPr>
              <a:t> Winter Edition 2018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155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2B15C9A-DE83-4DC1-945B-01F84D0583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r="37434"/>
          <a:stretch>
            <a:fillRect/>
          </a:stretch>
        </p:blipFill>
        <p:spPr>
          <a:xfrm>
            <a:off x="4802601" y="0"/>
            <a:ext cx="2586799" cy="6858000"/>
          </a:xfrm>
        </p:spPr>
      </p:pic>
      <p:sp>
        <p:nvSpPr>
          <p:cNvPr id="49" name="Shape 49"/>
          <p:cNvSpPr/>
          <p:nvPr/>
        </p:nvSpPr>
        <p:spPr>
          <a:xfrm>
            <a:off x="4837963" y="-5316"/>
            <a:ext cx="2516073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cap="all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sz="4000" dirty="0">
                <a:latin typeface="Segoe UI Light (Headings)"/>
              </a:rPr>
              <a:t>CONTENTS</a:t>
            </a:r>
            <a:endParaRPr sz="1100" dirty="0">
              <a:latin typeface="Segoe UI Light (Headings)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827373" y="2226868"/>
            <a:ext cx="918136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cap="all" spc="5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sz="1200">
                <a:latin typeface="Segoe UI Light (Headings)"/>
              </a:rPr>
              <a:t>PART02</a:t>
            </a:r>
          </a:p>
        </p:txBody>
      </p:sp>
      <p:sp>
        <p:nvSpPr>
          <p:cNvPr id="51" name="Shape 51"/>
          <p:cNvSpPr/>
          <p:nvPr/>
        </p:nvSpPr>
        <p:spPr>
          <a:xfrm>
            <a:off x="7851077" y="2673906"/>
            <a:ext cx="3606801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GB" sz="2400" dirty="0">
                <a:latin typeface="Segoe UI Light (Headings)"/>
              </a:rPr>
              <a:t>Custom policies</a:t>
            </a:r>
          </a:p>
        </p:txBody>
      </p:sp>
      <p:sp>
        <p:nvSpPr>
          <p:cNvPr id="52" name="Shape 52"/>
          <p:cNvSpPr/>
          <p:nvPr/>
        </p:nvSpPr>
        <p:spPr>
          <a:xfrm>
            <a:off x="7887924" y="3429000"/>
            <a:ext cx="3302938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latin typeface="Segoe UI Light (Headings)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7899340" y="3840361"/>
            <a:ext cx="92134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cap="all" spc="5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sz="1200">
                <a:latin typeface="Segoe UI Light (Headings)"/>
              </a:rPr>
              <a:t>PART04</a:t>
            </a:r>
          </a:p>
        </p:txBody>
      </p:sp>
      <p:sp>
        <p:nvSpPr>
          <p:cNvPr id="54" name="Shape 54"/>
          <p:cNvSpPr/>
          <p:nvPr/>
        </p:nvSpPr>
        <p:spPr>
          <a:xfrm>
            <a:off x="7923044" y="4278932"/>
            <a:ext cx="3606801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GB" sz="2400" dirty="0">
                <a:latin typeface="Segoe UI Light (Headings)"/>
              </a:rPr>
              <a:t>Localization</a:t>
            </a:r>
          </a:p>
        </p:txBody>
      </p:sp>
      <p:sp>
        <p:nvSpPr>
          <p:cNvPr id="55" name="Shape 55"/>
          <p:cNvSpPr/>
          <p:nvPr/>
        </p:nvSpPr>
        <p:spPr>
          <a:xfrm>
            <a:off x="856357" y="3429000"/>
            <a:ext cx="3302937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latin typeface="Segoe UI Light (Headings)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3374898" y="2226868"/>
            <a:ext cx="894091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cap="all" spc="5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sz="1200" dirty="0">
                <a:latin typeface="Segoe UI Light (Headings)"/>
              </a:rPr>
              <a:t>PART01</a:t>
            </a:r>
          </a:p>
        </p:txBody>
      </p:sp>
      <p:sp>
        <p:nvSpPr>
          <p:cNvPr id="57" name="Shape 57"/>
          <p:cNvSpPr/>
          <p:nvPr/>
        </p:nvSpPr>
        <p:spPr>
          <a:xfrm>
            <a:off x="597261" y="2673906"/>
            <a:ext cx="3606801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r"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GB" sz="2400" dirty="0">
                <a:latin typeface="Segoe UI Light (Headings)"/>
              </a:rPr>
              <a:t>Built-in policies</a:t>
            </a:r>
            <a:endParaRPr sz="2400" dirty="0">
              <a:latin typeface="Segoe UI Light (Headings)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3350854" y="3836751"/>
            <a:ext cx="91813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defRPr cap="all" spc="5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sz="1200" dirty="0">
                <a:latin typeface="Segoe UI Light (Headings)"/>
              </a:rPr>
              <a:t>PART03</a:t>
            </a:r>
          </a:p>
        </p:txBody>
      </p:sp>
      <p:sp>
        <p:nvSpPr>
          <p:cNvPr id="59" name="Shape 59"/>
          <p:cNvSpPr/>
          <p:nvPr/>
        </p:nvSpPr>
        <p:spPr>
          <a:xfrm>
            <a:off x="597261" y="4283789"/>
            <a:ext cx="3606801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r"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GB" sz="2400" dirty="0">
                <a:latin typeface="Segoe UI Light (Headings)"/>
              </a:rPr>
              <a:t>Identity providers</a:t>
            </a:r>
          </a:p>
        </p:txBody>
      </p:sp>
    </p:spTree>
    <p:extLst>
      <p:ext uri="{BB962C8B-B14F-4D97-AF65-F5344CB8AC3E}">
        <p14:creationId xmlns:p14="http://schemas.microsoft.com/office/powerpoint/2010/main" val="67617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918514" y="2137531"/>
            <a:ext cx="4156394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8000" cap="all" spc="4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en-GB" sz="4000" dirty="0">
                <a:latin typeface="Segoe UI Light (Headings)"/>
              </a:rPr>
              <a:t>Environment</a:t>
            </a:r>
            <a:endParaRPr sz="4000" dirty="0">
              <a:latin typeface="Segoe UI Light (Headings)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148606" y="794773"/>
            <a:ext cx="3813544" cy="143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18000" cap="all" spc="900">
                <a:solidFill>
                  <a:srgbClr val="A7AAA9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GB" sz="9000" dirty="0">
                <a:latin typeface="Segoe UI Light (Headings)"/>
              </a:rPr>
              <a:t>Demo</a:t>
            </a:r>
            <a:endParaRPr sz="9000" dirty="0">
              <a:latin typeface="Segoe UI Light (Headings)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644902" y="3579715"/>
            <a:ext cx="4927962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20000"/>
              </a:lnSpc>
              <a:spcBef>
                <a:spcPts val="3400"/>
              </a:spcBef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Segoe UI Light (Headings)"/>
              </a:rPr>
              <a:t>Azure AD B2C tenant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Segoe UI Light (Headings)"/>
              </a:rPr>
              <a:t>Social Identity provider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Segoe UI Light (Headings)"/>
              </a:rPr>
              <a:t>Azure Active Directory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Segoe UI Light (Headings)"/>
              </a:rPr>
              <a:t>Web application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Segoe UI Light (Headings)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7987758" y="2896300"/>
            <a:ext cx="2428709" cy="182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33" y="0"/>
                </a:moveTo>
                <a:lnTo>
                  <a:pt x="0" y="21600"/>
                </a:lnTo>
                <a:lnTo>
                  <a:pt x="9727" y="21600"/>
                </a:lnTo>
                <a:lnTo>
                  <a:pt x="16269" y="21600"/>
                </a:lnTo>
                <a:lnTo>
                  <a:pt x="21600" y="21600"/>
                </a:lnTo>
                <a:lnTo>
                  <a:pt x="15665" y="5836"/>
                </a:lnTo>
                <a:lnTo>
                  <a:pt x="12998" y="12914"/>
                </a:lnTo>
                <a:lnTo>
                  <a:pt x="8133" y="0"/>
                </a:lnTo>
                <a:close/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6837991" y="3678640"/>
            <a:ext cx="63500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2797643" y="3429000"/>
            <a:ext cx="490400" cy="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latin typeface="Segoe UI Light (Headings)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927153-085B-41F1-A2BA-E003984A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453" y="2579529"/>
            <a:ext cx="2819076" cy="1698941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516094-47F3-409A-BA5F-6CAA62BD48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29" y="2814892"/>
            <a:ext cx="1092332" cy="10923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0A73B9-B432-4376-BB87-09D9F7854389}"/>
              </a:ext>
            </a:extLst>
          </p:cNvPr>
          <p:cNvSpPr/>
          <p:nvPr/>
        </p:nvSpPr>
        <p:spPr>
          <a:xfrm>
            <a:off x="6291533" y="3912826"/>
            <a:ext cx="207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latin typeface="Segoe UI Light (Headings)"/>
              </a:rPr>
              <a:t>Azure AD B2C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23DF4-76E4-4CC2-B40C-F8F7DDDCC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97" y="5334095"/>
            <a:ext cx="868987" cy="8689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8801A5-24F2-45B4-A3D4-FF4A45D8F3B7}"/>
              </a:ext>
            </a:extLst>
          </p:cNvPr>
          <p:cNvCxnSpPr/>
          <p:nvPr/>
        </p:nvCxnSpPr>
        <p:spPr>
          <a:xfrm flipH="1" flipV="1">
            <a:off x="7457995" y="4417451"/>
            <a:ext cx="7859" cy="73181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7E94F1-F9E4-4852-890A-1115ABFF88AA}"/>
              </a:ext>
            </a:extLst>
          </p:cNvPr>
          <p:cNvCxnSpPr/>
          <p:nvPr/>
        </p:nvCxnSpPr>
        <p:spPr>
          <a:xfrm>
            <a:off x="7465854" y="1571417"/>
            <a:ext cx="0" cy="83735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Afbeeldingsresultaat voor google">
            <a:extLst>
              <a:ext uri="{FF2B5EF4-FFF2-40B4-BE49-F238E27FC236}">
                <a16:creationId xmlns:a16="http://schemas.microsoft.com/office/drawing/2014/main" id="{6AABD986-738D-405A-B6BE-8ECD67140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729" y="1948731"/>
            <a:ext cx="1656184" cy="63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4E3867-11A3-4410-B04E-10636755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181" y="3263382"/>
            <a:ext cx="1696612" cy="1022478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02BFB0-86EA-439A-A4AB-9CDC07D8CDB2}"/>
              </a:ext>
            </a:extLst>
          </p:cNvPr>
          <p:cNvSpPr/>
          <p:nvPr/>
        </p:nvSpPr>
        <p:spPr>
          <a:xfrm>
            <a:off x="9660170" y="3909138"/>
            <a:ext cx="157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latin typeface="Segoe UI Light (Headings)"/>
              </a:rPr>
              <a:t>Azure AD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4A8F96-787F-4AC3-955B-FC44AD4E8D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364" y="3370507"/>
            <a:ext cx="616266" cy="61626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7FEB4B-E323-4656-9218-698641E6F90A}"/>
              </a:ext>
            </a:extLst>
          </p:cNvPr>
          <p:cNvCxnSpPr>
            <a:cxnSpLocks/>
          </p:cNvCxnSpPr>
          <p:nvPr/>
        </p:nvCxnSpPr>
        <p:spPr>
          <a:xfrm flipH="1">
            <a:off x="9027386" y="3923105"/>
            <a:ext cx="55609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5D57DC-1BCF-4A6D-AF9A-FC9B51FD74AA}"/>
              </a:ext>
            </a:extLst>
          </p:cNvPr>
          <p:cNvCxnSpPr>
            <a:cxnSpLocks/>
          </p:cNvCxnSpPr>
          <p:nvPr/>
        </p:nvCxnSpPr>
        <p:spPr>
          <a:xfrm flipH="1">
            <a:off x="8966617" y="2514682"/>
            <a:ext cx="608296" cy="50200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fbeeldingsresultaat voor customer icon">
            <a:extLst>
              <a:ext uri="{FF2B5EF4-FFF2-40B4-BE49-F238E27FC236}">
                <a16:creationId xmlns:a16="http://schemas.microsoft.com/office/drawing/2014/main" id="{05A22608-7CF8-461F-92B4-5B5D1CC2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39" y="444221"/>
            <a:ext cx="701104" cy="70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0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AACF65BE-0974-4C66-A4B0-8078CA6F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Built-in </a:t>
            </a:r>
            <a:r>
              <a:rPr lang="nl-NL" dirty="0" err="1"/>
              <a:t>Policies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15068E-6324-471E-A95F-DE21D5C48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1489" y="6143626"/>
            <a:ext cx="288925" cy="257175"/>
          </a:xfrm>
        </p:spPr>
        <p:txBody>
          <a:bodyPr/>
          <a:lstStyle/>
          <a:p>
            <a:pPr marL="0" marR="0" lvl="0" indent="0" algn="r" defTabSz="914171" rtl="0" eaLnBrk="1" fontAlgn="auto" latinLnBrk="0" hangingPunct="1">
              <a:lnSpc>
                <a:spcPts val="18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ACBA47-91FC-4F0F-98EF-AF8B449ABA17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401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171" rtl="0" eaLnBrk="1" fontAlgn="auto" latinLnBrk="0" hangingPunct="1">
                <a:lnSpc>
                  <a:spcPts val="186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FF401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1348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Policies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5702627"/>
          </a:xfrm>
        </p:spPr>
        <p:txBody>
          <a:bodyPr/>
          <a:lstStyle/>
          <a:p>
            <a:r>
              <a:rPr lang="en-GB" dirty="0"/>
              <a:t>Protocols &amp; tokens</a:t>
            </a:r>
          </a:p>
          <a:p>
            <a:pPr lvl="1"/>
            <a:r>
              <a:rPr lang="en-US" dirty="0"/>
              <a:t>OpenID Connect and OAuth 2.0</a:t>
            </a:r>
          </a:p>
          <a:p>
            <a:pPr lvl="1"/>
            <a:r>
              <a:rPr lang="en-US" dirty="0"/>
              <a:t>JWT tokens</a:t>
            </a:r>
          </a:p>
          <a:p>
            <a:pPr lvl="1"/>
            <a:endParaRPr lang="en-GB" dirty="0"/>
          </a:p>
          <a:p>
            <a:r>
              <a:rPr lang="en-GB" dirty="0"/>
              <a:t>Policies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Sign-in policy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Sign-up policy</a:t>
            </a:r>
          </a:p>
          <a:p>
            <a:pPr lvl="1"/>
            <a:r>
              <a:rPr lang="nl-NL" dirty="0" err="1"/>
              <a:t>Sign</a:t>
            </a:r>
            <a:r>
              <a:rPr lang="nl-NL" dirty="0"/>
              <a:t>-up or </a:t>
            </a:r>
            <a:r>
              <a:rPr lang="nl-NL" dirty="0" err="1"/>
              <a:t>sign</a:t>
            </a:r>
            <a:r>
              <a:rPr lang="nl-NL" dirty="0"/>
              <a:t>-in policy</a:t>
            </a:r>
            <a:endParaRPr lang="en-US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/>
            <a:r>
              <a:rPr lang="nl-NL" dirty="0"/>
              <a:t>Profile editing policy</a:t>
            </a:r>
          </a:p>
          <a:p>
            <a:pPr lvl="1"/>
            <a:r>
              <a:rPr lang="nl-NL" dirty="0"/>
              <a:t>Password reset policy</a:t>
            </a:r>
          </a:p>
          <a:p>
            <a:pPr lvl="1"/>
            <a:endParaRPr lang="nl-NL" dirty="0"/>
          </a:p>
          <a:p>
            <a:pPr lvl="1"/>
            <a:endParaRPr lang="en-US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/>
            <a:endParaRPr lang="en-US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257" y="2793668"/>
            <a:ext cx="2763659" cy="1665543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31" y="3063181"/>
            <a:ext cx="1070859" cy="10708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60854" y="4100755"/>
            <a:ext cx="2031813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3" lvl="1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Azure AD B2C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812090" y="1805374"/>
            <a:ext cx="0" cy="82089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213774" y="4558480"/>
            <a:ext cx="282370" cy="77651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131476" y="4558480"/>
            <a:ext cx="282370" cy="77651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51" y="5496784"/>
            <a:ext cx="851905" cy="851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47" y="5496785"/>
            <a:ext cx="851905" cy="85190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 flipV="1">
            <a:off x="7084295" y="4558480"/>
            <a:ext cx="1057036" cy="49414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croll: Vertical 15"/>
          <p:cNvSpPr/>
          <p:nvPr/>
        </p:nvSpPr>
        <p:spPr bwMode="auto">
          <a:xfrm flipH="1">
            <a:off x="4062921" y="2215821"/>
            <a:ext cx="3515521" cy="3118925"/>
          </a:xfrm>
          <a:prstGeom prst="verticalScrol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353" dirty="0" err="1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19411" y="2701110"/>
            <a:ext cx="2400144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3" lvl="1" defTabSz="914367"/>
            <a:r>
              <a:rPr lang="en-US" sz="1765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Identity Provider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19411" y="3063181"/>
            <a:ext cx="2837370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3" lvl="1" defTabSz="914367"/>
            <a:r>
              <a:rPr lang="en-US" sz="1765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Attributes and Claims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19411" y="3425253"/>
            <a:ext cx="2837370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3" lvl="1" defTabSz="914367"/>
            <a:r>
              <a:rPr lang="en-US" sz="1765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Token and Session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19411" y="3787325"/>
            <a:ext cx="2837370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3" lvl="1" defTabSz="914367"/>
            <a:r>
              <a:rPr lang="en-US" sz="1765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Branding</a:t>
            </a:r>
          </a:p>
        </p:txBody>
      </p:sp>
    </p:spTree>
    <p:extLst>
      <p:ext uri="{BB962C8B-B14F-4D97-AF65-F5344CB8AC3E}">
        <p14:creationId xmlns:p14="http://schemas.microsoft.com/office/powerpoint/2010/main" val="2200431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20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Identity Providers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6034526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Microsoft</a:t>
            </a:r>
          </a:p>
          <a:p>
            <a:r>
              <a:rPr lang="en-GB" dirty="0"/>
              <a:t>Amazon</a:t>
            </a:r>
          </a:p>
          <a:p>
            <a:r>
              <a:rPr lang="en-GB" dirty="0"/>
              <a:t>Google</a:t>
            </a:r>
          </a:p>
          <a:p>
            <a:r>
              <a:rPr lang="en-GB" dirty="0"/>
              <a:t>Facebook</a:t>
            </a:r>
          </a:p>
          <a:p>
            <a:r>
              <a:rPr lang="en-GB" dirty="0"/>
              <a:t>LinkedIn</a:t>
            </a:r>
          </a:p>
          <a:p>
            <a:r>
              <a:rPr lang="en-GB" dirty="0"/>
              <a:t>..?</a:t>
            </a:r>
          </a:p>
          <a:p>
            <a:endParaRPr lang="en-GB" dirty="0"/>
          </a:p>
          <a:p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257" y="4159986"/>
            <a:ext cx="2763659" cy="1665543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31" y="4429499"/>
            <a:ext cx="1070859" cy="10708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60854" y="5467072"/>
            <a:ext cx="2031813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3" lvl="1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Azure AD B2C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313" y="1261957"/>
            <a:ext cx="1801962" cy="644225"/>
          </a:xfrm>
          <a:prstGeom prst="rect">
            <a:avLst/>
          </a:prstGeom>
        </p:spPr>
      </p:pic>
      <p:pic>
        <p:nvPicPr>
          <p:cNvPr id="15" name="Picture 2" descr="Afbeeldingsresultaat voor goog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740" y="1929913"/>
            <a:ext cx="1623627" cy="6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Afbeeldingsresultaat voor microsoft 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74" y="1951303"/>
            <a:ext cx="657231" cy="65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fbeeldingsresultaat voor linkedi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847" y="2687125"/>
            <a:ext cx="1511040" cy="55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fbeeldingsresultaat voor amaz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53" y="2687125"/>
            <a:ext cx="1691633" cy="60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 flipH="1" flipV="1">
            <a:off x="8812090" y="2496582"/>
            <a:ext cx="6997" cy="122628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9240129" y="3005445"/>
            <a:ext cx="738457" cy="87449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7607321" y="3005445"/>
            <a:ext cx="747639" cy="87449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20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AACF65BE-0974-4C66-A4B0-8078CA6F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15068E-6324-471E-A95F-DE21D5C48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1489" y="6143626"/>
            <a:ext cx="288925" cy="257175"/>
          </a:xfrm>
        </p:spPr>
        <p:txBody>
          <a:bodyPr/>
          <a:lstStyle/>
          <a:p>
            <a:fld id="{4EACBA47-91FC-4F0F-98EF-AF8B449ABA17}" type="slidenum">
              <a:rPr lang="nl-NL" noProof="0" smtClean="0"/>
              <a:pPr/>
              <a:t>15</a:t>
            </a:fld>
            <a:endParaRPr lang="nl-NL" noProof="0"/>
          </a:p>
        </p:txBody>
      </p:sp>
      <p:pic>
        <p:nvPicPr>
          <p:cNvPr id="10" name="Picture 2" descr="https://images.trvl-media.com/hotels/6000000/5540000/5538400/5538338/5538338_3_z.jpg">
            <a:extLst>
              <a:ext uri="{FF2B5EF4-FFF2-40B4-BE49-F238E27FC236}">
                <a16:creationId xmlns:a16="http://schemas.microsoft.com/office/drawing/2014/main" id="{F593EA67-BA71-487B-9422-F99A583DCB69}"/>
              </a:ext>
            </a:extLst>
          </p:cNvPr>
          <p:cNvPicPr>
            <a:picLocks noGrp="1" noChangeAspect="1" noChangeArrowheads="1"/>
          </p:cNvPicPr>
          <p:nvPr>
            <p:ph type="chart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5914" y="152401"/>
            <a:ext cx="3733800" cy="24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2776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AACF65BE-0974-4C66-A4B0-8078CA6F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Policies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15068E-6324-471E-A95F-DE21D5C48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1489" y="6143626"/>
            <a:ext cx="288925" cy="257175"/>
          </a:xfrm>
        </p:spPr>
        <p:txBody>
          <a:bodyPr/>
          <a:lstStyle/>
          <a:p>
            <a:pPr marL="0" marR="0" lvl="0" indent="0" algn="r" defTabSz="914171" rtl="0" eaLnBrk="1" fontAlgn="auto" latinLnBrk="0" hangingPunct="1">
              <a:lnSpc>
                <a:spcPts val="18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ACBA47-91FC-4F0F-98EF-AF8B449ABA17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401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171" rtl="0" eaLnBrk="1" fontAlgn="auto" latinLnBrk="0" hangingPunct="1">
                <a:lnSpc>
                  <a:spcPts val="186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FF401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4655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 rot="5400000">
            <a:off x="-532170" y="492343"/>
            <a:ext cx="6899653" cy="5873315"/>
          </a:xfrm>
          <a:prstGeom prst="rect">
            <a:avLst/>
          </a:prstGeom>
          <a:solidFill>
            <a:srgbClr val="EEF0F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43" name="Shape 531"/>
          <p:cNvSpPr/>
          <p:nvPr/>
        </p:nvSpPr>
        <p:spPr>
          <a:xfrm>
            <a:off x="774831" y="1140609"/>
            <a:ext cx="1477969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GB" sz="2400" dirty="0">
                <a:latin typeface="Segoe UI Light (Headings)"/>
              </a:rPr>
              <a:t>Base policy</a:t>
            </a:r>
            <a:endParaRPr sz="2400" dirty="0">
              <a:latin typeface="Segoe UI Light (Headings)"/>
            </a:endParaRPr>
          </a:p>
        </p:txBody>
      </p:sp>
      <p:sp>
        <p:nvSpPr>
          <p:cNvPr id="44" name="Shape 532"/>
          <p:cNvSpPr/>
          <p:nvPr/>
        </p:nvSpPr>
        <p:spPr>
          <a:xfrm>
            <a:off x="774832" y="2823969"/>
            <a:ext cx="2099934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GB" sz="2400" dirty="0">
                <a:latin typeface="Segoe UI Light (Headings)"/>
              </a:rPr>
              <a:t>Extension policy</a:t>
            </a:r>
            <a:endParaRPr sz="2400" dirty="0">
              <a:latin typeface="Segoe UI Light (Headings)"/>
            </a:endParaRPr>
          </a:p>
        </p:txBody>
      </p:sp>
      <p:sp>
        <p:nvSpPr>
          <p:cNvPr id="45" name="Shape 533"/>
          <p:cNvSpPr/>
          <p:nvPr/>
        </p:nvSpPr>
        <p:spPr>
          <a:xfrm>
            <a:off x="774831" y="4449772"/>
            <a:ext cx="254730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GB" sz="2400" dirty="0">
                <a:latin typeface="Segoe UI Light (Headings)"/>
              </a:rPr>
              <a:t>Relying Party policy</a:t>
            </a:r>
            <a:endParaRPr sz="2400" dirty="0">
              <a:latin typeface="Segoe UI Light (Headings)"/>
            </a:endParaRPr>
          </a:p>
        </p:txBody>
      </p:sp>
      <p:sp>
        <p:nvSpPr>
          <p:cNvPr id="46" name="Shape 534"/>
          <p:cNvSpPr/>
          <p:nvPr/>
        </p:nvSpPr>
        <p:spPr>
          <a:xfrm>
            <a:off x="774831" y="1824001"/>
            <a:ext cx="4185964" cy="826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spcBef>
                <a:spcPts val="3400"/>
              </a:spcBef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US" sz="1400" dirty="0">
                <a:latin typeface="Segoe UI Light (Headings)"/>
              </a:rPr>
              <a:t>Includes the core claims schema, claims transformations, claims providers, and user journeys configured by Microsoft</a:t>
            </a:r>
            <a:r>
              <a:rPr lang="en-US" sz="1300" dirty="0">
                <a:latin typeface="Segoe UI Light (Headings)"/>
              </a:rPr>
              <a:t>.</a:t>
            </a:r>
            <a:endParaRPr sz="1300" dirty="0">
              <a:latin typeface="Segoe UI Light (Headings)"/>
            </a:endParaRPr>
          </a:p>
        </p:txBody>
      </p:sp>
      <p:sp>
        <p:nvSpPr>
          <p:cNvPr id="47" name="Shape 535"/>
          <p:cNvSpPr/>
          <p:nvPr/>
        </p:nvSpPr>
        <p:spPr>
          <a:xfrm>
            <a:off x="774831" y="3487715"/>
            <a:ext cx="4185964" cy="80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spcBef>
                <a:spcPts val="3400"/>
              </a:spcBef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US" sz="1400" dirty="0">
                <a:latin typeface="Segoe UI Light (Headings)"/>
              </a:rPr>
              <a:t>Consolidate your changes to the BASE file here, Modified claims providers,  Modified user journeys, Your own custom schema definitions.</a:t>
            </a:r>
            <a:endParaRPr sz="1400" dirty="0">
              <a:latin typeface="Segoe UI Light (Headings)"/>
            </a:endParaRPr>
          </a:p>
        </p:txBody>
      </p:sp>
      <p:sp>
        <p:nvSpPr>
          <p:cNvPr id="48" name="Shape 536"/>
          <p:cNvSpPr/>
          <p:nvPr/>
        </p:nvSpPr>
        <p:spPr>
          <a:xfrm>
            <a:off x="774831" y="5233538"/>
            <a:ext cx="4185964" cy="29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spcBef>
                <a:spcPts val="3400"/>
              </a:spcBef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US" sz="1400" dirty="0">
                <a:latin typeface="Segoe UI Light (Headings)"/>
              </a:rPr>
              <a:t>Change token shape and session settings here.</a:t>
            </a:r>
            <a:endParaRPr sz="1400" dirty="0">
              <a:latin typeface="Segoe UI Light (Headings)"/>
            </a:endParaRPr>
          </a:p>
        </p:txBody>
      </p:sp>
      <p:sp>
        <p:nvSpPr>
          <p:cNvPr id="49" name="Shape 537"/>
          <p:cNvSpPr/>
          <p:nvPr/>
        </p:nvSpPr>
        <p:spPr>
          <a:xfrm>
            <a:off x="774831" y="1595429"/>
            <a:ext cx="2286000" cy="2398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50" name="Shape 539"/>
          <p:cNvSpPr/>
          <p:nvPr/>
        </p:nvSpPr>
        <p:spPr>
          <a:xfrm>
            <a:off x="774831" y="3264869"/>
            <a:ext cx="2286000" cy="23984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51" name="Shape 541"/>
          <p:cNvSpPr/>
          <p:nvPr/>
        </p:nvSpPr>
        <p:spPr>
          <a:xfrm>
            <a:off x="774831" y="4922219"/>
            <a:ext cx="2286000" cy="2398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18" name="Shape 531">
            <a:extLst>
              <a:ext uri="{FF2B5EF4-FFF2-40B4-BE49-F238E27FC236}">
                <a16:creationId xmlns:a16="http://schemas.microsoft.com/office/drawing/2014/main" id="{AFDA917D-1DCF-4C3C-911B-DB7FE4BCF27C}"/>
              </a:ext>
            </a:extLst>
          </p:cNvPr>
          <p:cNvSpPr/>
          <p:nvPr/>
        </p:nvSpPr>
        <p:spPr>
          <a:xfrm>
            <a:off x="170310" y="203047"/>
            <a:ext cx="254787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endParaRPr sz="2000" dirty="0">
              <a:latin typeface="Segoe UI Light (Headings)"/>
            </a:endParaRPr>
          </a:p>
        </p:txBody>
      </p:sp>
      <p:sp>
        <p:nvSpPr>
          <p:cNvPr id="19" name="Shape 531">
            <a:extLst>
              <a:ext uri="{FF2B5EF4-FFF2-40B4-BE49-F238E27FC236}">
                <a16:creationId xmlns:a16="http://schemas.microsoft.com/office/drawing/2014/main" id="{20CCE1B5-CF29-49D0-9EB6-F492B9931946}"/>
              </a:ext>
            </a:extLst>
          </p:cNvPr>
          <p:cNvSpPr/>
          <p:nvPr/>
        </p:nvSpPr>
        <p:spPr>
          <a:xfrm>
            <a:off x="1228329" y="29834"/>
            <a:ext cx="3388813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GB" dirty="0">
                <a:latin typeface="Segoe UI Light (Headings)"/>
              </a:rPr>
              <a:t>Custom Policies</a:t>
            </a:r>
            <a:endParaRPr dirty="0">
              <a:latin typeface="Segoe UI Light (Headings)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C86B1A-48CA-4DDD-AD5D-8B673F3DF6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88" y="4263792"/>
            <a:ext cx="868987" cy="868987"/>
          </a:xfrm>
          <a:prstGeom prst="rect">
            <a:avLst/>
          </a:prstGeom>
        </p:spPr>
      </p:pic>
      <p:sp>
        <p:nvSpPr>
          <p:cNvPr id="22" name="Shape 346">
            <a:extLst>
              <a:ext uri="{FF2B5EF4-FFF2-40B4-BE49-F238E27FC236}">
                <a16:creationId xmlns:a16="http://schemas.microsoft.com/office/drawing/2014/main" id="{9B3C883B-C44B-4AE5-97B1-4920CAE2F715}"/>
              </a:ext>
            </a:extLst>
          </p:cNvPr>
          <p:cNvSpPr/>
          <p:nvPr/>
        </p:nvSpPr>
        <p:spPr>
          <a:xfrm>
            <a:off x="8399780" y="1530459"/>
            <a:ext cx="2730500" cy="3873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Segoe UI Light (Headings)"/>
            </a:endParaRPr>
          </a:p>
        </p:txBody>
      </p:sp>
      <p:sp>
        <p:nvSpPr>
          <p:cNvPr id="23" name="Scroll: Vertical 22">
            <a:extLst>
              <a:ext uri="{FF2B5EF4-FFF2-40B4-BE49-F238E27FC236}">
                <a16:creationId xmlns:a16="http://schemas.microsoft.com/office/drawing/2014/main" id="{12B322F6-EE6E-401F-A5EA-C3D16E69C207}"/>
              </a:ext>
            </a:extLst>
          </p:cNvPr>
          <p:cNvSpPr/>
          <p:nvPr/>
        </p:nvSpPr>
        <p:spPr bwMode="auto">
          <a:xfrm flipH="1">
            <a:off x="9103319" y="2094186"/>
            <a:ext cx="1097362" cy="799599"/>
          </a:xfrm>
          <a:prstGeom prst="verticalScrol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solidFill>
                <a:schemeClr val="tx1"/>
              </a:solidFill>
              <a:latin typeface="Segoe UI Light (Headings)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Scroll: Vertical 23">
            <a:extLst>
              <a:ext uri="{FF2B5EF4-FFF2-40B4-BE49-F238E27FC236}">
                <a16:creationId xmlns:a16="http://schemas.microsoft.com/office/drawing/2014/main" id="{B767E9CD-064B-468C-A182-2C80DEF4A3AF}"/>
              </a:ext>
            </a:extLst>
          </p:cNvPr>
          <p:cNvSpPr/>
          <p:nvPr/>
        </p:nvSpPr>
        <p:spPr bwMode="auto">
          <a:xfrm flipH="1">
            <a:off x="9103319" y="3199659"/>
            <a:ext cx="1097362" cy="799599"/>
          </a:xfrm>
          <a:prstGeom prst="verticalScrol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solidFill>
                <a:schemeClr val="tx1"/>
              </a:solidFill>
              <a:latin typeface="Segoe UI Light (Headings)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Scroll: Vertical 24">
            <a:extLst>
              <a:ext uri="{FF2B5EF4-FFF2-40B4-BE49-F238E27FC236}">
                <a16:creationId xmlns:a16="http://schemas.microsoft.com/office/drawing/2014/main" id="{79BA9BA3-CEEB-4B90-81F7-D199468755A6}"/>
              </a:ext>
            </a:extLst>
          </p:cNvPr>
          <p:cNvSpPr/>
          <p:nvPr/>
        </p:nvSpPr>
        <p:spPr bwMode="auto">
          <a:xfrm flipH="1">
            <a:off x="9103319" y="4298487"/>
            <a:ext cx="1097362" cy="799599"/>
          </a:xfrm>
          <a:prstGeom prst="verticalScrol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solidFill>
                <a:schemeClr val="tx1"/>
              </a:solidFill>
              <a:latin typeface="Segoe UI Light (Headings)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BE2ED-4D8D-4EB7-B830-3E29474BB863}"/>
              </a:ext>
            </a:extLst>
          </p:cNvPr>
          <p:cNvSpPr txBox="1"/>
          <p:nvPr/>
        </p:nvSpPr>
        <p:spPr>
          <a:xfrm>
            <a:off x="9325928" y="2237447"/>
            <a:ext cx="108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Segoe UI Light (Headings)"/>
              </a:rPr>
              <a:t>Base Policy</a:t>
            </a:r>
            <a:endParaRPr lang="en-US" sz="1600" dirty="0">
              <a:latin typeface="Segoe UI Light (Headings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41CDC9-D19A-41C2-AD1C-EEC4772786FD}"/>
              </a:ext>
            </a:extLst>
          </p:cNvPr>
          <p:cNvSpPr txBox="1"/>
          <p:nvPr/>
        </p:nvSpPr>
        <p:spPr>
          <a:xfrm>
            <a:off x="9112609" y="3370348"/>
            <a:ext cx="108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Segoe UI Light (Headings)"/>
              </a:rPr>
              <a:t>Extension Policy</a:t>
            </a:r>
            <a:endParaRPr lang="en-US" sz="1600" dirty="0">
              <a:latin typeface="Segoe UI Light (Headings)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556D33-1E75-4C22-B654-EEE9D2BB5D98}"/>
              </a:ext>
            </a:extLst>
          </p:cNvPr>
          <p:cNvSpPr txBox="1"/>
          <p:nvPr/>
        </p:nvSpPr>
        <p:spPr>
          <a:xfrm>
            <a:off x="9107964" y="4451161"/>
            <a:ext cx="108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Segoe UI Light (Headings)"/>
              </a:rPr>
              <a:t>RP</a:t>
            </a:r>
          </a:p>
          <a:p>
            <a:pPr algn="ctr"/>
            <a:r>
              <a:rPr lang="en-GB" sz="1600" dirty="0">
                <a:latin typeface="Segoe UI Light (Headings)"/>
              </a:rPr>
              <a:t> Policy</a:t>
            </a:r>
            <a:endParaRPr lang="en-US" sz="1600" dirty="0">
              <a:latin typeface="Segoe UI Light (Headings)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1BF64AE-56EA-4144-AF00-16E4A23890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199" y="1171386"/>
            <a:ext cx="882001" cy="88200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82DCF-81D9-471F-B709-B9FC6B6571C8}"/>
              </a:ext>
            </a:extLst>
          </p:cNvPr>
          <p:cNvCxnSpPr>
            <a:cxnSpLocks/>
          </p:cNvCxnSpPr>
          <p:nvPr/>
        </p:nvCxnSpPr>
        <p:spPr>
          <a:xfrm>
            <a:off x="7411720" y="4743548"/>
            <a:ext cx="158496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F864B605-896B-4C5D-B702-3A020C25AE6D}"/>
              </a:ext>
            </a:extLst>
          </p:cNvPr>
          <p:cNvSpPr/>
          <p:nvPr/>
        </p:nvSpPr>
        <p:spPr>
          <a:xfrm rot="5400000">
            <a:off x="9314236" y="3651044"/>
            <a:ext cx="1310897" cy="1295028"/>
          </a:xfrm>
          <a:prstGeom prst="arc">
            <a:avLst>
              <a:gd name="adj1" fmla="val 12010737"/>
              <a:gd name="adj2" fmla="val 20096624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>
              <a:latin typeface="Segoe UI Light (Headings)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ABDB7988-19C4-48B3-A2BB-CC4854B42C5D}"/>
              </a:ext>
            </a:extLst>
          </p:cNvPr>
          <p:cNvSpPr/>
          <p:nvPr/>
        </p:nvSpPr>
        <p:spPr>
          <a:xfrm rot="5400000">
            <a:off x="9301700" y="2359094"/>
            <a:ext cx="1310897" cy="1295028"/>
          </a:xfrm>
          <a:prstGeom prst="arc">
            <a:avLst>
              <a:gd name="adj1" fmla="val 12010737"/>
              <a:gd name="adj2" fmla="val 20096624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01176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 isInverted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4" grpId="0"/>
      <p:bldP spid="27" grpId="0"/>
      <p:bldP spid="28" grpId="0"/>
      <p:bldP spid="37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AACF65BE-0974-4C66-A4B0-8078CA6F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15068E-6324-471E-A95F-DE21D5C48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1489" y="6143626"/>
            <a:ext cx="288925" cy="257175"/>
          </a:xfrm>
        </p:spPr>
        <p:txBody>
          <a:bodyPr/>
          <a:lstStyle/>
          <a:p>
            <a:fld id="{4EACBA47-91FC-4F0F-98EF-AF8B449ABA17}" type="slidenum">
              <a:rPr lang="nl-NL" noProof="0" smtClean="0"/>
              <a:pPr/>
              <a:t>18</a:t>
            </a:fld>
            <a:endParaRPr lang="nl-NL" noProof="0"/>
          </a:p>
        </p:txBody>
      </p:sp>
      <p:pic>
        <p:nvPicPr>
          <p:cNvPr id="10" name="Picture 2" descr="https://images.trvl-media.com/hotels/6000000/5540000/5538400/5538338/5538338_3_z.jpg">
            <a:extLst>
              <a:ext uri="{FF2B5EF4-FFF2-40B4-BE49-F238E27FC236}">
                <a16:creationId xmlns:a16="http://schemas.microsoft.com/office/drawing/2014/main" id="{F593EA67-BA71-487B-9422-F99A583DCB69}"/>
              </a:ext>
            </a:extLst>
          </p:cNvPr>
          <p:cNvPicPr>
            <a:picLocks noGrp="1" noChangeAspect="1" noChangeArrowheads="1"/>
          </p:cNvPicPr>
          <p:nvPr>
            <p:ph type="chart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5914" y="152401"/>
            <a:ext cx="3733800" cy="24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02420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AACF65BE-0974-4C66-A4B0-8078CA6F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Identity Providers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15068E-6324-471E-A95F-DE21D5C48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1489" y="6143626"/>
            <a:ext cx="288925" cy="257175"/>
          </a:xfrm>
        </p:spPr>
        <p:txBody>
          <a:bodyPr/>
          <a:lstStyle/>
          <a:p>
            <a:pPr marL="0" marR="0" lvl="0" indent="0" algn="r" defTabSz="914171" rtl="0" eaLnBrk="1" fontAlgn="auto" latinLnBrk="0" hangingPunct="1">
              <a:lnSpc>
                <a:spcPts val="18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ACBA47-91FC-4F0F-98EF-AF8B449ABA17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401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171" rtl="0" eaLnBrk="1" fontAlgn="auto" latinLnBrk="0" hangingPunct="1">
                <a:lnSpc>
                  <a:spcPts val="186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FF401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6865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Customer identity cases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41" y="1240634"/>
            <a:ext cx="9680640" cy="49305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190" y="1160316"/>
            <a:ext cx="8113366" cy="52977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9516">
            <a:off x="2801490" y="1102381"/>
            <a:ext cx="7937305" cy="53962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77" y="1167379"/>
            <a:ext cx="7630780" cy="528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77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c 31">
            <a:extLst>
              <a:ext uri="{FF2B5EF4-FFF2-40B4-BE49-F238E27FC236}">
                <a16:creationId xmlns:a16="http://schemas.microsoft.com/office/drawing/2014/main" id="{DDB54622-9F8E-4C72-BF50-40F235BDD873}"/>
              </a:ext>
            </a:extLst>
          </p:cNvPr>
          <p:cNvSpPr/>
          <p:nvPr/>
        </p:nvSpPr>
        <p:spPr>
          <a:xfrm rot="18500637">
            <a:off x="7161232" y="1654400"/>
            <a:ext cx="5753629" cy="3368554"/>
          </a:xfrm>
          <a:prstGeom prst="arc">
            <a:avLst>
              <a:gd name="adj1" fmla="val 12010737"/>
              <a:gd name="adj2" fmla="val 20096624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Segoe UI Light (Headings)"/>
            </a:endParaRPr>
          </a:p>
        </p:txBody>
      </p:sp>
      <p:sp>
        <p:nvSpPr>
          <p:cNvPr id="708" name="Shape 708"/>
          <p:cNvSpPr/>
          <p:nvPr/>
        </p:nvSpPr>
        <p:spPr>
          <a:xfrm rot="5400000">
            <a:off x="-527090" y="492343"/>
            <a:ext cx="6899653" cy="5873315"/>
          </a:xfrm>
          <a:prstGeom prst="rect">
            <a:avLst/>
          </a:prstGeom>
          <a:solidFill>
            <a:srgbClr val="EEF0F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>
              <a:latin typeface="Segoe UI Light (Headings)"/>
            </a:endParaRPr>
          </a:p>
        </p:txBody>
      </p:sp>
      <p:sp>
        <p:nvSpPr>
          <p:cNvPr id="43" name="Shape 531"/>
          <p:cNvSpPr/>
          <p:nvPr/>
        </p:nvSpPr>
        <p:spPr>
          <a:xfrm>
            <a:off x="774831" y="1140609"/>
            <a:ext cx="3230308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GB" sz="2400" dirty="0">
                <a:latin typeface="Segoe UI Light (Headings)"/>
              </a:rPr>
              <a:t>Custom Identity Provider</a:t>
            </a:r>
            <a:endParaRPr sz="2400" dirty="0">
              <a:latin typeface="Segoe UI Light (Headings)"/>
            </a:endParaRPr>
          </a:p>
        </p:txBody>
      </p:sp>
      <p:sp>
        <p:nvSpPr>
          <p:cNvPr id="44" name="Shape 532"/>
          <p:cNvSpPr/>
          <p:nvPr/>
        </p:nvSpPr>
        <p:spPr>
          <a:xfrm>
            <a:off x="774832" y="2823969"/>
            <a:ext cx="1242584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GB" sz="2400" dirty="0">
                <a:latin typeface="Segoe UI Light (Headings)"/>
              </a:rPr>
              <a:t>Protocols</a:t>
            </a:r>
            <a:endParaRPr sz="2400" dirty="0">
              <a:latin typeface="Segoe UI Light (Headings)"/>
            </a:endParaRPr>
          </a:p>
        </p:txBody>
      </p:sp>
      <p:sp>
        <p:nvSpPr>
          <p:cNvPr id="45" name="Shape 533"/>
          <p:cNvSpPr/>
          <p:nvPr/>
        </p:nvSpPr>
        <p:spPr>
          <a:xfrm>
            <a:off x="774831" y="4449772"/>
            <a:ext cx="2513509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GB" sz="2400" dirty="0">
                <a:latin typeface="Segoe UI Light (Headings)"/>
              </a:rPr>
              <a:t>E</a:t>
            </a:r>
            <a:r>
              <a:rPr lang="en-US" sz="2400" dirty="0" err="1">
                <a:latin typeface="Segoe UI Light (Headings)"/>
              </a:rPr>
              <a:t>nterprise</a:t>
            </a:r>
            <a:r>
              <a:rPr lang="en-US" sz="2400" dirty="0">
                <a:latin typeface="Segoe UI Light (Headings)"/>
              </a:rPr>
              <a:t> Scenario</a:t>
            </a:r>
            <a:endParaRPr sz="2400" dirty="0">
              <a:latin typeface="Segoe UI Light (Headings)"/>
            </a:endParaRPr>
          </a:p>
        </p:txBody>
      </p:sp>
      <p:sp>
        <p:nvSpPr>
          <p:cNvPr id="46" name="Shape 534"/>
          <p:cNvSpPr/>
          <p:nvPr/>
        </p:nvSpPr>
        <p:spPr>
          <a:xfrm>
            <a:off x="774831" y="1965257"/>
            <a:ext cx="4185964" cy="544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spcBef>
                <a:spcPts val="3400"/>
              </a:spcBef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GB" sz="1400" dirty="0">
                <a:latin typeface="Segoe UI Light (Headings)"/>
              </a:rPr>
              <a:t>Federate Azure AD B2C with your own Identity Provider.</a:t>
            </a:r>
            <a:endParaRPr sz="1400" dirty="0">
              <a:latin typeface="Segoe UI Light (Headings)"/>
            </a:endParaRPr>
          </a:p>
        </p:txBody>
      </p:sp>
      <p:sp>
        <p:nvSpPr>
          <p:cNvPr id="47" name="Shape 535"/>
          <p:cNvSpPr/>
          <p:nvPr/>
        </p:nvSpPr>
        <p:spPr>
          <a:xfrm>
            <a:off x="774831" y="3595513"/>
            <a:ext cx="4185964" cy="544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spcBef>
                <a:spcPts val="3400"/>
              </a:spcBef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GB" sz="1400" dirty="0">
                <a:latin typeface="Segoe UI Light (Headings)"/>
              </a:rPr>
              <a:t>The protocols SAML, OpenID Connect and OAUTH are supported. </a:t>
            </a:r>
            <a:endParaRPr sz="1400" dirty="0">
              <a:latin typeface="Segoe UI Light (Headings)"/>
            </a:endParaRPr>
          </a:p>
        </p:txBody>
      </p:sp>
      <p:sp>
        <p:nvSpPr>
          <p:cNvPr id="48" name="Shape 536"/>
          <p:cNvSpPr/>
          <p:nvPr/>
        </p:nvSpPr>
        <p:spPr>
          <a:xfrm>
            <a:off x="774831" y="5262829"/>
            <a:ext cx="4185964" cy="544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spcBef>
                <a:spcPts val="3400"/>
              </a:spcBef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GB" sz="1400" dirty="0">
                <a:latin typeface="Segoe UI Light (Headings)"/>
              </a:rPr>
              <a:t>Let corporate identities login into your customer applications.</a:t>
            </a:r>
            <a:endParaRPr sz="1400" dirty="0">
              <a:latin typeface="Segoe UI Light (Headings)"/>
            </a:endParaRPr>
          </a:p>
        </p:txBody>
      </p:sp>
      <p:sp>
        <p:nvSpPr>
          <p:cNvPr id="49" name="Shape 537"/>
          <p:cNvSpPr/>
          <p:nvPr/>
        </p:nvSpPr>
        <p:spPr>
          <a:xfrm>
            <a:off x="774831" y="1595429"/>
            <a:ext cx="2286000" cy="2398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50" name="Shape 539"/>
          <p:cNvSpPr/>
          <p:nvPr/>
        </p:nvSpPr>
        <p:spPr>
          <a:xfrm>
            <a:off x="774831" y="3264869"/>
            <a:ext cx="2286000" cy="23984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51" name="Shape 541"/>
          <p:cNvSpPr/>
          <p:nvPr/>
        </p:nvSpPr>
        <p:spPr>
          <a:xfrm>
            <a:off x="774831" y="4922219"/>
            <a:ext cx="2286000" cy="2398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52" name="Shape 144"/>
          <p:cNvSpPr/>
          <p:nvPr/>
        </p:nvSpPr>
        <p:spPr>
          <a:xfrm>
            <a:off x="816106" y="1607810"/>
            <a:ext cx="51361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 cap="all" spc="48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endParaRPr sz="1000" dirty="0">
              <a:latin typeface="Segoe UI Light (Headings)"/>
            </a:endParaRPr>
          </a:p>
        </p:txBody>
      </p:sp>
      <p:sp>
        <p:nvSpPr>
          <p:cNvPr id="53" name="Shape 144"/>
          <p:cNvSpPr/>
          <p:nvPr/>
        </p:nvSpPr>
        <p:spPr>
          <a:xfrm>
            <a:off x="816106" y="3275946"/>
            <a:ext cx="51361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 cap="all" spc="48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endParaRPr sz="1000" dirty="0">
              <a:latin typeface="Segoe UI Light (Headings)"/>
            </a:endParaRPr>
          </a:p>
        </p:txBody>
      </p:sp>
      <p:sp>
        <p:nvSpPr>
          <p:cNvPr id="54" name="Shape 144"/>
          <p:cNvSpPr/>
          <p:nvPr/>
        </p:nvSpPr>
        <p:spPr>
          <a:xfrm>
            <a:off x="816106" y="4933344"/>
            <a:ext cx="51361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 cap="all" spc="48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endParaRPr sz="1000" dirty="0">
              <a:latin typeface="Segoe UI Light (Headings)"/>
            </a:endParaRPr>
          </a:p>
        </p:txBody>
      </p:sp>
      <p:sp>
        <p:nvSpPr>
          <p:cNvPr id="18" name="Shape 531">
            <a:extLst>
              <a:ext uri="{FF2B5EF4-FFF2-40B4-BE49-F238E27FC236}">
                <a16:creationId xmlns:a16="http://schemas.microsoft.com/office/drawing/2014/main" id="{AFDA917D-1DCF-4C3C-911B-DB7FE4BCF27C}"/>
              </a:ext>
            </a:extLst>
          </p:cNvPr>
          <p:cNvSpPr/>
          <p:nvPr/>
        </p:nvSpPr>
        <p:spPr>
          <a:xfrm>
            <a:off x="170310" y="203047"/>
            <a:ext cx="254787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endParaRPr sz="2000" dirty="0">
              <a:latin typeface="Segoe UI Light (Headings)"/>
            </a:endParaRPr>
          </a:p>
        </p:txBody>
      </p:sp>
      <p:sp>
        <p:nvSpPr>
          <p:cNvPr id="19" name="Shape 531">
            <a:extLst>
              <a:ext uri="{FF2B5EF4-FFF2-40B4-BE49-F238E27FC236}">
                <a16:creationId xmlns:a16="http://schemas.microsoft.com/office/drawing/2014/main" id="{20CCE1B5-CF29-49D0-9EB6-F492B9931946}"/>
              </a:ext>
            </a:extLst>
          </p:cNvPr>
          <p:cNvSpPr/>
          <p:nvPr/>
        </p:nvSpPr>
        <p:spPr>
          <a:xfrm>
            <a:off x="988516" y="33313"/>
            <a:ext cx="3758593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GB" dirty="0">
                <a:latin typeface="Segoe UI Light (Headings)"/>
              </a:rPr>
              <a:t>Identity Providers</a:t>
            </a:r>
            <a:endParaRPr dirty="0">
              <a:latin typeface="Segoe UI Light (Headings)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DE7B65-6846-4B8E-85DA-4307AAF51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75" y="4835191"/>
            <a:ext cx="868987" cy="8689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3EC0A2-3A76-4625-ADB9-5BBEB8262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83" y="2263290"/>
            <a:ext cx="2819076" cy="1698941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EEC598-0C2C-405E-BF2D-D6AFB7CEAB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59" y="2498653"/>
            <a:ext cx="1092332" cy="10923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1926892-B524-4CDA-9322-C542F2EDB4D8}"/>
              </a:ext>
            </a:extLst>
          </p:cNvPr>
          <p:cNvSpPr/>
          <p:nvPr/>
        </p:nvSpPr>
        <p:spPr>
          <a:xfrm>
            <a:off x="6512663" y="3596587"/>
            <a:ext cx="207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latin typeface="Segoe UI Light (Headings)"/>
              </a:rPr>
              <a:t>Azure AD B2C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6A91DD-200C-4C07-AFF1-858DC7D1E8A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952035" y="2639799"/>
            <a:ext cx="1757988" cy="1059467"/>
          </a:xfrm>
          <a:prstGeom prst="rect">
            <a:avLst/>
          </a:prstGeom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21D46C2-B3F6-4637-9824-85916AD76433}"/>
              </a:ext>
            </a:extLst>
          </p:cNvPr>
          <p:cNvSpPr/>
          <p:nvPr/>
        </p:nvSpPr>
        <p:spPr>
          <a:xfrm>
            <a:off x="9768951" y="3135384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dirty="0">
                <a:latin typeface="Segoe UI Light (Headings)"/>
              </a:rPr>
              <a:t>C</a:t>
            </a:r>
            <a:r>
              <a:rPr lang="en-US" dirty="0" err="1">
                <a:latin typeface="Segoe UI Light (Headings)"/>
              </a:rPr>
              <a:t>ustom</a:t>
            </a:r>
            <a:r>
              <a:rPr lang="en-US" dirty="0">
                <a:latin typeface="Segoe UI Light (Headings)"/>
              </a:rPr>
              <a:t> </a:t>
            </a:r>
            <a:r>
              <a:rPr lang="en-US" dirty="0" err="1">
                <a:latin typeface="Segoe UI Light (Headings)"/>
              </a:rPr>
              <a:t>IdP</a:t>
            </a:r>
            <a:endParaRPr lang="en-US" dirty="0">
              <a:latin typeface="Segoe UI Light (Headings)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CED8CB-AC16-4A2E-B78D-B065F19CBDEF}"/>
              </a:ext>
            </a:extLst>
          </p:cNvPr>
          <p:cNvCxnSpPr/>
          <p:nvPr/>
        </p:nvCxnSpPr>
        <p:spPr>
          <a:xfrm>
            <a:off x="9221695" y="3378538"/>
            <a:ext cx="6454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9D5D9B-D56A-4868-8318-724649B86EB0}"/>
              </a:ext>
            </a:extLst>
          </p:cNvPr>
          <p:cNvCxnSpPr>
            <a:cxnSpLocks/>
          </p:cNvCxnSpPr>
          <p:nvPr/>
        </p:nvCxnSpPr>
        <p:spPr>
          <a:xfrm>
            <a:off x="7690768" y="4234611"/>
            <a:ext cx="0" cy="425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AA4A3E-742F-4911-83FC-25F3D035E529}"/>
              </a:ext>
            </a:extLst>
          </p:cNvPr>
          <p:cNvCxnSpPr/>
          <p:nvPr/>
        </p:nvCxnSpPr>
        <p:spPr>
          <a:xfrm>
            <a:off x="7683631" y="1224781"/>
            <a:ext cx="0" cy="83735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Afbeeldingsresultaat voor customer icon">
            <a:extLst>
              <a:ext uri="{FF2B5EF4-FFF2-40B4-BE49-F238E27FC236}">
                <a16:creationId xmlns:a16="http://schemas.microsoft.com/office/drawing/2014/main" id="{EF32D5DE-4EF3-40B9-99B1-1AAC66FB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16" y="122985"/>
            <a:ext cx="701104" cy="70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Afbeeldingsresultaat voor customer icon">
            <a:extLst>
              <a:ext uri="{FF2B5EF4-FFF2-40B4-BE49-F238E27FC236}">
                <a16:creationId xmlns:a16="http://schemas.microsoft.com/office/drawing/2014/main" id="{6F2961B7-98D2-47E0-BB53-35E1B94A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477" y="122985"/>
            <a:ext cx="701104" cy="70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82938C-F28E-4148-9370-7762F9FC459B}"/>
              </a:ext>
            </a:extLst>
          </p:cNvPr>
          <p:cNvCxnSpPr/>
          <p:nvPr/>
        </p:nvCxnSpPr>
        <p:spPr>
          <a:xfrm>
            <a:off x="10788408" y="1189131"/>
            <a:ext cx="0" cy="83735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FE69EE-658A-4B7D-B07E-B9B8ADE96E11}"/>
              </a:ext>
            </a:extLst>
          </p:cNvPr>
          <p:cNvSpPr txBox="1"/>
          <p:nvPr/>
        </p:nvSpPr>
        <p:spPr>
          <a:xfrm>
            <a:off x="6239476" y="473537"/>
            <a:ext cx="178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 Light (Headings)"/>
              </a:rPr>
              <a:t>Customer</a:t>
            </a:r>
            <a:endParaRPr lang="en-US" dirty="0">
              <a:latin typeface="Segoe UI Light (Headings)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184482-408A-4677-AF93-FE0E29D6694F}"/>
              </a:ext>
            </a:extLst>
          </p:cNvPr>
          <p:cNvSpPr txBox="1"/>
          <p:nvPr/>
        </p:nvSpPr>
        <p:spPr>
          <a:xfrm>
            <a:off x="9362190" y="473537"/>
            <a:ext cx="178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 Light (Headings)"/>
              </a:rPr>
              <a:t>Corporate</a:t>
            </a:r>
            <a:endParaRPr lang="en-US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9210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 isInverted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AACF65BE-0974-4C66-A4B0-8078CA6F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15068E-6324-471E-A95F-DE21D5C48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1489" y="6143626"/>
            <a:ext cx="288925" cy="257175"/>
          </a:xfrm>
        </p:spPr>
        <p:txBody>
          <a:bodyPr/>
          <a:lstStyle/>
          <a:p>
            <a:fld id="{4EACBA47-91FC-4F0F-98EF-AF8B449ABA17}" type="slidenum">
              <a:rPr lang="nl-NL" noProof="0" smtClean="0"/>
              <a:pPr/>
              <a:t>21</a:t>
            </a:fld>
            <a:endParaRPr lang="nl-NL" noProof="0"/>
          </a:p>
        </p:txBody>
      </p:sp>
      <p:pic>
        <p:nvPicPr>
          <p:cNvPr id="10" name="Picture 2" descr="https://images.trvl-media.com/hotels/6000000/5540000/5538400/5538338/5538338_3_z.jpg">
            <a:extLst>
              <a:ext uri="{FF2B5EF4-FFF2-40B4-BE49-F238E27FC236}">
                <a16:creationId xmlns:a16="http://schemas.microsoft.com/office/drawing/2014/main" id="{F593EA67-BA71-487B-9422-F99A583DCB69}"/>
              </a:ext>
            </a:extLst>
          </p:cNvPr>
          <p:cNvPicPr>
            <a:picLocks noGrp="1" noChangeAspect="1" noChangeArrowheads="1"/>
          </p:cNvPicPr>
          <p:nvPr>
            <p:ph type="chart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5914" y="152401"/>
            <a:ext cx="3733800" cy="24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14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AACF65BE-0974-4C66-A4B0-8078CA6F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Localization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15068E-6324-471E-A95F-DE21D5C48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1489" y="6143626"/>
            <a:ext cx="288925" cy="257175"/>
          </a:xfrm>
        </p:spPr>
        <p:txBody>
          <a:bodyPr/>
          <a:lstStyle/>
          <a:p>
            <a:pPr marL="0" marR="0" lvl="0" indent="0" algn="r" defTabSz="914171" rtl="0" eaLnBrk="1" fontAlgn="auto" latinLnBrk="0" hangingPunct="1">
              <a:lnSpc>
                <a:spcPts val="18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ACBA47-91FC-4F0F-98EF-AF8B449ABA17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FF401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171" rtl="0" eaLnBrk="1" fontAlgn="auto" latinLnBrk="0" hangingPunct="1">
                <a:lnSpc>
                  <a:spcPts val="186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FF401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7659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 rot="5400000">
            <a:off x="-527090" y="492343"/>
            <a:ext cx="6899653" cy="5873315"/>
          </a:xfrm>
          <a:prstGeom prst="rect">
            <a:avLst/>
          </a:prstGeom>
          <a:solidFill>
            <a:srgbClr val="EEF0F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43" name="Shape 531"/>
          <p:cNvSpPr/>
          <p:nvPr/>
        </p:nvSpPr>
        <p:spPr>
          <a:xfrm>
            <a:off x="774831" y="1140609"/>
            <a:ext cx="320280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US" sz="2400" dirty="0">
                <a:latin typeface="Segoe UI Light (Headings)"/>
              </a:rPr>
              <a:t>Language customization</a:t>
            </a:r>
            <a:endParaRPr sz="2400" dirty="0">
              <a:latin typeface="Segoe UI Light (Headings)"/>
            </a:endParaRPr>
          </a:p>
        </p:txBody>
      </p:sp>
      <p:sp>
        <p:nvSpPr>
          <p:cNvPr id="44" name="Shape 532"/>
          <p:cNvSpPr/>
          <p:nvPr/>
        </p:nvSpPr>
        <p:spPr>
          <a:xfrm>
            <a:off x="774832" y="2823969"/>
            <a:ext cx="2706575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GB" sz="2400" dirty="0">
                <a:latin typeface="Segoe UI Light (Headings)"/>
              </a:rPr>
              <a:t>Supported language</a:t>
            </a:r>
            <a:endParaRPr sz="2400" dirty="0">
              <a:latin typeface="Segoe UI Light (Headings)"/>
            </a:endParaRPr>
          </a:p>
        </p:txBody>
      </p:sp>
      <p:sp>
        <p:nvSpPr>
          <p:cNvPr id="45" name="Shape 533"/>
          <p:cNvSpPr/>
          <p:nvPr/>
        </p:nvSpPr>
        <p:spPr>
          <a:xfrm>
            <a:off x="774831" y="4449772"/>
            <a:ext cx="1894749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US" sz="2400" dirty="0">
                <a:latin typeface="Segoe UI Light (Headings)"/>
              </a:rPr>
              <a:t>Customization</a:t>
            </a:r>
            <a:endParaRPr sz="2400" dirty="0">
              <a:latin typeface="Segoe UI Light (Headings)"/>
            </a:endParaRPr>
          </a:p>
        </p:txBody>
      </p:sp>
      <p:sp>
        <p:nvSpPr>
          <p:cNvPr id="46" name="Shape 534"/>
          <p:cNvSpPr/>
          <p:nvPr/>
        </p:nvSpPr>
        <p:spPr>
          <a:xfrm>
            <a:off x="774831" y="1965257"/>
            <a:ext cx="4185964" cy="544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spcBef>
                <a:spcPts val="3400"/>
              </a:spcBef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US" sz="1400" dirty="0">
                <a:latin typeface="Segoe UI Light (Headings)"/>
              </a:rPr>
              <a:t>Allows you to select which languages your user journey is available in.</a:t>
            </a:r>
            <a:endParaRPr sz="1400" dirty="0">
              <a:latin typeface="Segoe UI Light (Headings)"/>
            </a:endParaRPr>
          </a:p>
        </p:txBody>
      </p:sp>
      <p:sp>
        <p:nvSpPr>
          <p:cNvPr id="47" name="Shape 535"/>
          <p:cNvSpPr/>
          <p:nvPr/>
        </p:nvSpPr>
        <p:spPr>
          <a:xfrm>
            <a:off x="774831" y="3659042"/>
            <a:ext cx="4185964" cy="28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spcBef>
                <a:spcPts val="3400"/>
              </a:spcBef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US" sz="1400" dirty="0">
                <a:latin typeface="Segoe UI Light (Headings)"/>
              </a:rPr>
              <a:t>Azure AD B2C supports 36 language translations.</a:t>
            </a:r>
          </a:p>
        </p:txBody>
      </p:sp>
      <p:sp>
        <p:nvSpPr>
          <p:cNvPr id="48" name="Shape 536"/>
          <p:cNvSpPr/>
          <p:nvPr/>
        </p:nvSpPr>
        <p:spPr>
          <a:xfrm>
            <a:off x="774831" y="5262829"/>
            <a:ext cx="4185964" cy="544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lnSpc>
                <a:spcPct val="120000"/>
              </a:lnSpc>
              <a:spcBef>
                <a:spcPts val="3400"/>
              </a:spcBef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rPr lang="en-GB" sz="1400" dirty="0">
                <a:latin typeface="Segoe UI Light (Headings)"/>
              </a:rPr>
              <a:t>Customize the language content files for your customer journey.</a:t>
            </a:r>
            <a:endParaRPr sz="1400" dirty="0">
              <a:latin typeface="Segoe UI Light (Headings)"/>
            </a:endParaRPr>
          </a:p>
        </p:txBody>
      </p:sp>
      <p:sp>
        <p:nvSpPr>
          <p:cNvPr id="49" name="Shape 537"/>
          <p:cNvSpPr/>
          <p:nvPr/>
        </p:nvSpPr>
        <p:spPr>
          <a:xfrm>
            <a:off x="774831" y="1595429"/>
            <a:ext cx="2286000" cy="2398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50" name="Shape 539"/>
          <p:cNvSpPr/>
          <p:nvPr/>
        </p:nvSpPr>
        <p:spPr>
          <a:xfrm>
            <a:off x="774831" y="3264869"/>
            <a:ext cx="2286000" cy="23984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51" name="Shape 541"/>
          <p:cNvSpPr/>
          <p:nvPr/>
        </p:nvSpPr>
        <p:spPr>
          <a:xfrm>
            <a:off x="774831" y="4922219"/>
            <a:ext cx="2286000" cy="2398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latin typeface="Segoe UI Light (Headings)"/>
            </a:endParaRPr>
          </a:p>
        </p:txBody>
      </p:sp>
      <p:sp>
        <p:nvSpPr>
          <p:cNvPr id="52" name="Shape 144"/>
          <p:cNvSpPr/>
          <p:nvPr/>
        </p:nvSpPr>
        <p:spPr>
          <a:xfrm>
            <a:off x="816106" y="1607810"/>
            <a:ext cx="51361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 cap="all" spc="48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endParaRPr sz="1000" dirty="0">
              <a:latin typeface="Segoe UI Light (Headings)"/>
            </a:endParaRPr>
          </a:p>
        </p:txBody>
      </p:sp>
      <p:sp>
        <p:nvSpPr>
          <p:cNvPr id="53" name="Shape 144"/>
          <p:cNvSpPr/>
          <p:nvPr/>
        </p:nvSpPr>
        <p:spPr>
          <a:xfrm>
            <a:off x="816106" y="3275946"/>
            <a:ext cx="51361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 cap="all" spc="48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endParaRPr sz="1000" dirty="0">
              <a:latin typeface="Segoe UI Light (Headings)"/>
            </a:endParaRPr>
          </a:p>
        </p:txBody>
      </p:sp>
      <p:sp>
        <p:nvSpPr>
          <p:cNvPr id="54" name="Shape 144"/>
          <p:cNvSpPr/>
          <p:nvPr/>
        </p:nvSpPr>
        <p:spPr>
          <a:xfrm>
            <a:off x="816106" y="4933344"/>
            <a:ext cx="51361" cy="20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 cap="all" spc="48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endParaRPr sz="1000" dirty="0">
              <a:latin typeface="Segoe UI Light (Headings)"/>
            </a:endParaRPr>
          </a:p>
        </p:txBody>
      </p:sp>
      <p:sp>
        <p:nvSpPr>
          <p:cNvPr id="18" name="Shape 531">
            <a:extLst>
              <a:ext uri="{FF2B5EF4-FFF2-40B4-BE49-F238E27FC236}">
                <a16:creationId xmlns:a16="http://schemas.microsoft.com/office/drawing/2014/main" id="{AFDA917D-1DCF-4C3C-911B-DB7FE4BCF27C}"/>
              </a:ext>
            </a:extLst>
          </p:cNvPr>
          <p:cNvSpPr/>
          <p:nvPr/>
        </p:nvSpPr>
        <p:spPr>
          <a:xfrm>
            <a:off x="170310" y="203047"/>
            <a:ext cx="254787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endParaRPr sz="2000" dirty="0">
              <a:latin typeface="Segoe UI Light (Headings)"/>
            </a:endParaRPr>
          </a:p>
        </p:txBody>
      </p:sp>
      <p:sp>
        <p:nvSpPr>
          <p:cNvPr id="19" name="Shape 531">
            <a:extLst>
              <a:ext uri="{FF2B5EF4-FFF2-40B4-BE49-F238E27FC236}">
                <a16:creationId xmlns:a16="http://schemas.microsoft.com/office/drawing/2014/main" id="{20CCE1B5-CF29-49D0-9EB6-F492B9931946}"/>
              </a:ext>
            </a:extLst>
          </p:cNvPr>
          <p:cNvSpPr/>
          <p:nvPr/>
        </p:nvSpPr>
        <p:spPr>
          <a:xfrm>
            <a:off x="1633120" y="13032"/>
            <a:ext cx="2579232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000">
                <a:latin typeface="Lato Semibold"/>
                <a:ea typeface="Lato Semibold"/>
                <a:cs typeface="Lato Semibold"/>
                <a:sym typeface="Lato Semibold"/>
              </a:defRPr>
            </a:lvl1pPr>
          </a:lstStyle>
          <a:p>
            <a:r>
              <a:rPr lang="en-GB" dirty="0">
                <a:latin typeface="Segoe UI Light (Headings)"/>
              </a:rPr>
              <a:t>Localization</a:t>
            </a:r>
            <a:endParaRPr dirty="0">
              <a:latin typeface="Segoe UI Light (Headings)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87732C6-8649-4BB2-B7EE-65580535E7CE}"/>
              </a:ext>
            </a:extLst>
          </p:cNvPr>
          <p:cNvSpPr/>
          <p:nvPr/>
        </p:nvSpPr>
        <p:spPr>
          <a:xfrm rot="16200000">
            <a:off x="7324071" y="3630381"/>
            <a:ext cx="1310897" cy="1295028"/>
          </a:xfrm>
          <a:prstGeom prst="arc">
            <a:avLst>
              <a:gd name="adj1" fmla="val 12010737"/>
              <a:gd name="adj2" fmla="val 20096624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>
              <a:latin typeface="Segoe UI Light (Headings)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9078E812-68CE-4C31-9A6F-FE67C4B6729D}"/>
              </a:ext>
            </a:extLst>
          </p:cNvPr>
          <p:cNvSpPr/>
          <p:nvPr/>
        </p:nvSpPr>
        <p:spPr>
          <a:xfrm rot="16200000">
            <a:off x="7311535" y="2338431"/>
            <a:ext cx="1310897" cy="1295028"/>
          </a:xfrm>
          <a:prstGeom prst="arc">
            <a:avLst>
              <a:gd name="adj1" fmla="val 12010737"/>
              <a:gd name="adj2" fmla="val 20096624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>
              <a:latin typeface="Segoe UI Light (Headings)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93D5FE-FBFE-4F36-9F20-B4D05922B8E8}"/>
              </a:ext>
            </a:extLst>
          </p:cNvPr>
          <p:cNvSpPr/>
          <p:nvPr/>
        </p:nvSpPr>
        <p:spPr>
          <a:xfrm>
            <a:off x="8088923" y="1835275"/>
            <a:ext cx="2743200" cy="92384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 (Headings)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5D28078-A256-4A9A-8DF8-9B12296CFB00}"/>
              </a:ext>
            </a:extLst>
          </p:cNvPr>
          <p:cNvSpPr/>
          <p:nvPr/>
        </p:nvSpPr>
        <p:spPr>
          <a:xfrm>
            <a:off x="8088923" y="3179473"/>
            <a:ext cx="2743200" cy="92384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 (Headings)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CAB9E00-0F80-4D5C-8285-E5D011F476E1}"/>
              </a:ext>
            </a:extLst>
          </p:cNvPr>
          <p:cNvSpPr/>
          <p:nvPr/>
        </p:nvSpPr>
        <p:spPr>
          <a:xfrm>
            <a:off x="8088923" y="4546288"/>
            <a:ext cx="2743200" cy="92384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 (Headings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F3CC9-7BDE-48CD-9A84-BBC54F3988CC}"/>
              </a:ext>
            </a:extLst>
          </p:cNvPr>
          <p:cNvSpPr txBox="1"/>
          <p:nvPr/>
        </p:nvSpPr>
        <p:spPr>
          <a:xfrm>
            <a:off x="7866184" y="2089913"/>
            <a:ext cx="318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Light (Headings)"/>
              </a:rPr>
              <a:t>UI-locales setting</a:t>
            </a:r>
            <a:endParaRPr lang="en-US" dirty="0">
              <a:latin typeface="Segoe UI Light (Headings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55D5D-DDD1-4AA3-B1C6-1A6988D57B90}"/>
              </a:ext>
            </a:extLst>
          </p:cNvPr>
          <p:cNvSpPr txBox="1"/>
          <p:nvPr/>
        </p:nvSpPr>
        <p:spPr>
          <a:xfrm>
            <a:off x="7866184" y="3429000"/>
            <a:ext cx="318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Light (Headings)"/>
              </a:rPr>
              <a:t>Browser language</a:t>
            </a:r>
            <a:endParaRPr lang="en-US" dirty="0">
              <a:latin typeface="Segoe UI Light (Headings)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D1DA0-454B-43FC-9DE4-37437AB7630A}"/>
              </a:ext>
            </a:extLst>
          </p:cNvPr>
          <p:cNvSpPr txBox="1"/>
          <p:nvPr/>
        </p:nvSpPr>
        <p:spPr>
          <a:xfrm>
            <a:off x="7866183" y="4792733"/>
            <a:ext cx="318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 Light (Headings)"/>
              </a:rPr>
              <a:t>Policy language</a:t>
            </a:r>
            <a:endParaRPr lang="en-US" dirty="0"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51576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 isInverted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" grpId="0" animBg="1"/>
      <p:bldP spid="24" grpId="0" animBg="1"/>
      <p:bldP spid="25" grpId="0" animBg="1"/>
      <p:bldP spid="4" grpId="0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AACF65BE-0974-4C66-A4B0-8078CA6F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15068E-6324-471E-A95F-DE21D5C48C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1489" y="6143626"/>
            <a:ext cx="288925" cy="257175"/>
          </a:xfrm>
        </p:spPr>
        <p:txBody>
          <a:bodyPr/>
          <a:lstStyle/>
          <a:p>
            <a:fld id="{4EACBA47-91FC-4F0F-98EF-AF8B449ABA17}" type="slidenum">
              <a:rPr lang="nl-NL">
                <a:solidFill>
                  <a:srgbClr val="FF4019"/>
                </a:solidFill>
                <a:latin typeface="Century Gothic"/>
              </a:rPr>
              <a:pPr/>
              <a:t>24</a:t>
            </a:fld>
            <a:endParaRPr lang="nl-NL">
              <a:solidFill>
                <a:srgbClr val="FF4019"/>
              </a:solidFill>
              <a:latin typeface="Century Gothic"/>
            </a:endParaRPr>
          </a:p>
        </p:txBody>
      </p:sp>
      <p:pic>
        <p:nvPicPr>
          <p:cNvPr id="10" name="Picture 2" descr="https://images.trvl-media.com/hotels/6000000/5540000/5538400/5538338/5538338_3_z.jpg">
            <a:extLst>
              <a:ext uri="{FF2B5EF4-FFF2-40B4-BE49-F238E27FC236}">
                <a16:creationId xmlns:a16="http://schemas.microsoft.com/office/drawing/2014/main" id="{F593EA67-BA71-487B-9422-F99A583DCB69}"/>
              </a:ext>
            </a:extLst>
          </p:cNvPr>
          <p:cNvPicPr>
            <a:picLocks noGrp="1" noChangeAspect="1" noChangeArrowheads="1"/>
          </p:cNvPicPr>
          <p:nvPr>
            <p:ph type="chart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5914" y="152401"/>
            <a:ext cx="3733800" cy="248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91123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37661B-79C6-4538-9FBF-253CF8876021}"/>
              </a:ext>
            </a:extLst>
          </p:cNvPr>
          <p:cNvSpPr/>
          <p:nvPr/>
        </p:nvSpPr>
        <p:spPr>
          <a:xfrm>
            <a:off x="4345848" y="1654766"/>
            <a:ext cx="33042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dirty="0"/>
              <a:t>@</a:t>
            </a:r>
            <a:r>
              <a:rPr lang="nl-NL" sz="4000" u="sng" dirty="0" err="1"/>
              <a:t>juvdbroek</a:t>
            </a:r>
            <a:endParaRPr lang="en-US" sz="40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8E66C4A-283F-4BAB-8855-DDB8B5B10CEB}"/>
              </a:ext>
            </a:extLst>
          </p:cNvPr>
          <p:cNvSpPr txBox="1">
            <a:spLocks/>
          </p:cNvSpPr>
          <p:nvPr/>
        </p:nvSpPr>
        <p:spPr>
          <a:xfrm>
            <a:off x="750099" y="2782989"/>
            <a:ext cx="10034748" cy="899537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16717" indent="-116717" algn="ctr"/>
            <a:r>
              <a:rPr lang="nl-NL" sz="4705" dirty="0">
                <a:solidFill>
                  <a:schemeClr val="tx1"/>
                </a:solidFill>
              </a:rPr>
              <a:t>www.identityandcloud.com </a:t>
            </a:r>
            <a:endParaRPr lang="nl-NL" sz="3137" spc="-118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761B7C-6167-4E8F-B8DA-EF03C6C11805}"/>
              </a:ext>
            </a:extLst>
          </p:cNvPr>
          <p:cNvSpPr/>
          <p:nvPr/>
        </p:nvSpPr>
        <p:spPr>
          <a:xfrm>
            <a:off x="343872" y="4072915"/>
            <a:ext cx="11506573" cy="742246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noAutofit/>
          </a:bodyPr>
          <a:lstStyle/>
          <a:p>
            <a:pPr marL="116717" indent="-116717" algn="ctr">
              <a:lnSpc>
                <a:spcPct val="90000"/>
              </a:lnSpc>
              <a:spcBef>
                <a:spcPct val="0"/>
              </a:spcBef>
            </a:pPr>
            <a:endParaRPr lang="nl-NL" sz="4705" spc="-100" dirty="0">
              <a:ln w="3175">
                <a:noFill/>
              </a:ln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1079500" y="1595060"/>
            <a:ext cx="2413000" cy="3873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46" name="Shape 346"/>
          <p:cNvSpPr/>
          <p:nvPr/>
        </p:nvSpPr>
        <p:spPr>
          <a:xfrm>
            <a:off x="4889500" y="1595060"/>
            <a:ext cx="2413000" cy="3873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47" name="Shape 347"/>
          <p:cNvSpPr/>
          <p:nvPr/>
        </p:nvSpPr>
        <p:spPr>
          <a:xfrm>
            <a:off x="8699500" y="1595060"/>
            <a:ext cx="2413000" cy="3873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49" name="Shape 349"/>
          <p:cNvSpPr/>
          <p:nvPr/>
        </p:nvSpPr>
        <p:spPr>
          <a:xfrm>
            <a:off x="1635486" y="3111182"/>
            <a:ext cx="1319592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spcBef>
                <a:spcPts val="3400"/>
              </a:spcBef>
              <a:defRPr sz="3200" cap="all">
                <a:latin typeface="Lato Medium"/>
                <a:ea typeface="Lato Medium"/>
                <a:cs typeface="Lato Medium"/>
                <a:sym typeface="Lato Medium"/>
              </a:defRPr>
            </a:lvl1pPr>
          </a:lstStyle>
          <a:p>
            <a:r>
              <a:rPr lang="en-GB" sz="2400" dirty="0">
                <a:latin typeface="Segoe UI Light (Headings)"/>
              </a:rPr>
              <a:t>Security</a:t>
            </a:r>
            <a:endParaRPr sz="2400" dirty="0">
              <a:latin typeface="Segoe UI Light (Headings)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1451124" y="4028039"/>
            <a:ext cx="1688316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algn="ctr"/>
            <a:r>
              <a:rPr lang="en-GB" sz="2000" dirty="0">
                <a:latin typeface="Segoe UI Light (Headings)"/>
              </a:rPr>
              <a:t>Keeps your customer’s data secure. </a:t>
            </a:r>
            <a:endParaRPr sz="2000" dirty="0">
              <a:latin typeface="Segoe UI Light (Headings)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873809" y="3644900"/>
            <a:ext cx="824382" cy="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4" name="Shape 354"/>
          <p:cNvSpPr/>
          <p:nvPr/>
        </p:nvSpPr>
        <p:spPr>
          <a:xfrm>
            <a:off x="5278843" y="2834496"/>
            <a:ext cx="1634312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spcBef>
                <a:spcPts val="3400"/>
              </a:spcBef>
              <a:defRPr sz="3200" cap="all">
                <a:latin typeface="Lato Medium"/>
                <a:ea typeface="Lato Medium"/>
                <a:cs typeface="Lato Medium"/>
                <a:sym typeface="Lato Medium"/>
              </a:defRPr>
            </a:lvl1pPr>
          </a:lstStyle>
          <a:p>
            <a:pPr algn="ctr"/>
            <a:r>
              <a:rPr lang="en-GB" sz="2400" dirty="0">
                <a:latin typeface="Segoe UI Light (Headings)"/>
              </a:rPr>
              <a:t>One Identity</a:t>
            </a:r>
          </a:p>
        </p:txBody>
      </p:sp>
      <p:sp>
        <p:nvSpPr>
          <p:cNvPr id="355" name="Shape 355"/>
          <p:cNvSpPr/>
          <p:nvPr/>
        </p:nvSpPr>
        <p:spPr>
          <a:xfrm>
            <a:off x="4911725" y="3761641"/>
            <a:ext cx="2390774" cy="159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algn="ctr"/>
            <a:r>
              <a:rPr lang="en-GB" sz="2000" dirty="0">
                <a:latin typeface="Segoe UI Light (Headings)"/>
              </a:rPr>
              <a:t>Single Sign-on solution for all customer facing web applications and apps. </a:t>
            </a:r>
            <a:endParaRPr sz="2000" dirty="0">
              <a:latin typeface="Segoe UI Light (Headings)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5683810" y="3644900"/>
            <a:ext cx="824382" cy="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latin typeface="Segoe UI Light (Headings)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8951764" y="3098164"/>
            <a:ext cx="1908471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spcBef>
                <a:spcPts val="3400"/>
              </a:spcBef>
              <a:defRPr sz="3200" cap="all">
                <a:latin typeface="Lato Medium"/>
                <a:ea typeface="Lato Medium"/>
                <a:cs typeface="Lato Medium"/>
                <a:sym typeface="Lato Medium"/>
              </a:defRPr>
            </a:lvl1pPr>
          </a:lstStyle>
          <a:p>
            <a:r>
              <a:rPr lang="en-GB" sz="2400" dirty="0">
                <a:latin typeface="Segoe UI Light (Headings)"/>
              </a:rPr>
              <a:t>Standardize</a:t>
            </a:r>
            <a:endParaRPr sz="2400" dirty="0">
              <a:latin typeface="Segoe UI Light (Headings)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8818860" y="3771009"/>
            <a:ext cx="2293640" cy="159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algn="ctr"/>
            <a:r>
              <a:rPr lang="en-GB" sz="2000" dirty="0">
                <a:latin typeface="Segoe UI Light (Headings)"/>
              </a:rPr>
              <a:t>Standardized login and registration flows without the need of a custom solution.</a:t>
            </a:r>
            <a:endParaRPr sz="2000" dirty="0">
              <a:latin typeface="Segoe UI Light (Headings)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9493810" y="3644900"/>
            <a:ext cx="824382" cy="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latin typeface="Segoe UI Light (Headings)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4177942" y="367541"/>
            <a:ext cx="3836115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000" cap="all" spc="3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GB" sz="4000" dirty="0">
                <a:latin typeface="Segoe UI Light (Headings)"/>
              </a:rPr>
              <a:t>Azure AD B2c</a:t>
            </a:r>
            <a:endParaRPr sz="4000" dirty="0">
              <a:latin typeface="Segoe UI Light (Headings)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850800" y="1145467"/>
            <a:ext cx="490400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9B7B8D4-37B0-4D81-8D02-DFB62203DB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3" b="17113"/>
          <a:stretch>
            <a:fillRect/>
          </a:stretch>
        </p:blipFill>
        <p:spPr>
          <a:xfrm>
            <a:off x="1101725" y="1604963"/>
            <a:ext cx="2368550" cy="876300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7B5002D-84F5-440B-8BDA-4EC5BE5F1C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5" b="22225"/>
          <a:stretch>
            <a:fillRect/>
          </a:stretch>
        </p:blipFill>
        <p:spPr>
          <a:xfrm>
            <a:off x="4911725" y="1604963"/>
            <a:ext cx="2368550" cy="876300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076F258-9957-4757-A366-CADB650DD0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3" b="13003"/>
          <a:stretch>
            <a:fillRect/>
          </a:stretch>
        </p:blipFill>
        <p:spPr>
          <a:xfrm>
            <a:off x="8721725" y="1604963"/>
            <a:ext cx="2368550" cy="876300"/>
          </a:xfrm>
        </p:spPr>
      </p:pic>
    </p:spTree>
    <p:extLst>
      <p:ext uri="{BB962C8B-B14F-4D97-AF65-F5344CB8AC3E}">
        <p14:creationId xmlns:p14="http://schemas.microsoft.com/office/powerpoint/2010/main" val="25047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495FE2B-E28E-4597-9C6D-56FEB663CD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sp>
        <p:nvSpPr>
          <p:cNvPr id="9" name="Shape 666">
            <a:extLst>
              <a:ext uri="{FF2B5EF4-FFF2-40B4-BE49-F238E27FC236}">
                <a16:creationId xmlns:a16="http://schemas.microsoft.com/office/drawing/2014/main" id="{334C942C-08D4-4CC9-BE6C-FC45F28EC292}"/>
              </a:ext>
            </a:extLst>
          </p:cNvPr>
          <p:cNvSpPr/>
          <p:nvPr/>
        </p:nvSpPr>
        <p:spPr>
          <a:xfrm>
            <a:off x="557727" y="402219"/>
            <a:ext cx="2475101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000" cap="all" spc="3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GB" sz="4000" dirty="0">
                <a:latin typeface="Segoe UI Light (Headings)"/>
              </a:rPr>
              <a:t>Security</a:t>
            </a:r>
            <a:endParaRPr sz="3000" dirty="0">
              <a:latin typeface="Segoe UI Light (Headings)"/>
            </a:endParaRPr>
          </a:p>
        </p:txBody>
      </p:sp>
      <p:pic>
        <p:nvPicPr>
          <p:cNvPr id="1028" name="Picture 4" descr="C:\Users\jurge\AppData\Local\Temp\SNAGHTML50f8cc4.PNG">
            <a:extLst>
              <a:ext uri="{FF2B5EF4-FFF2-40B4-BE49-F238E27FC236}">
                <a16:creationId xmlns:a16="http://schemas.microsoft.com/office/drawing/2014/main" id="{423B7D9A-44F5-40C3-A840-142DA0F9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61" y="1143000"/>
            <a:ext cx="3193580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urge\AppData\Local\Temp\SNAGHTML5128582.PNG">
            <a:extLst>
              <a:ext uri="{FF2B5EF4-FFF2-40B4-BE49-F238E27FC236}">
                <a16:creationId xmlns:a16="http://schemas.microsoft.com/office/drawing/2014/main" id="{61461A3D-B2BF-4899-BCD2-0C243C9A8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8" y="1508759"/>
            <a:ext cx="3230631" cy="415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jurge\AppData\Local\Temp\SNAGHTML51b5a11.PNG">
            <a:extLst>
              <a:ext uri="{FF2B5EF4-FFF2-40B4-BE49-F238E27FC236}">
                <a16:creationId xmlns:a16="http://schemas.microsoft.com/office/drawing/2014/main" id="{10CF7803-201A-48EA-B84D-D09DE8BA4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59" y="4038370"/>
            <a:ext cx="5278120" cy="268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5251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1079500" y="1595060"/>
            <a:ext cx="2413000" cy="3873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46" name="Shape 346"/>
          <p:cNvSpPr/>
          <p:nvPr/>
        </p:nvSpPr>
        <p:spPr>
          <a:xfrm>
            <a:off x="4889500" y="1595060"/>
            <a:ext cx="2413000" cy="3873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47" name="Shape 347"/>
          <p:cNvSpPr/>
          <p:nvPr/>
        </p:nvSpPr>
        <p:spPr>
          <a:xfrm>
            <a:off x="8699500" y="1595060"/>
            <a:ext cx="2413000" cy="3873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49" name="Shape 349"/>
          <p:cNvSpPr/>
          <p:nvPr/>
        </p:nvSpPr>
        <p:spPr>
          <a:xfrm>
            <a:off x="1635486" y="3111182"/>
            <a:ext cx="1319592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spcBef>
                <a:spcPts val="3400"/>
              </a:spcBef>
              <a:defRPr sz="3200" cap="all">
                <a:latin typeface="Lato Medium"/>
                <a:ea typeface="Lato Medium"/>
                <a:cs typeface="Lato Medium"/>
                <a:sym typeface="Lato Medium"/>
              </a:defRPr>
            </a:lvl1pPr>
          </a:lstStyle>
          <a:p>
            <a:r>
              <a:rPr lang="en-GB" sz="2400" dirty="0">
                <a:latin typeface="Segoe UI Light (Headings)"/>
              </a:rPr>
              <a:t>Security</a:t>
            </a:r>
            <a:endParaRPr sz="2400" dirty="0">
              <a:latin typeface="Segoe UI Light (Headings)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1451124" y="4028039"/>
            <a:ext cx="1688316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algn="ctr"/>
            <a:r>
              <a:rPr lang="en-GB" sz="2000" dirty="0">
                <a:latin typeface="Segoe UI Light (Headings)"/>
              </a:rPr>
              <a:t>Keeps your customer’s data secure. </a:t>
            </a:r>
            <a:endParaRPr sz="2000" dirty="0">
              <a:latin typeface="Segoe UI Light (Headings)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873809" y="3644900"/>
            <a:ext cx="824382" cy="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4" name="Shape 354"/>
          <p:cNvSpPr/>
          <p:nvPr/>
        </p:nvSpPr>
        <p:spPr>
          <a:xfrm>
            <a:off x="5278843" y="2834496"/>
            <a:ext cx="1634312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spcBef>
                <a:spcPts val="3400"/>
              </a:spcBef>
              <a:defRPr sz="3200" cap="all">
                <a:latin typeface="Lato Medium"/>
                <a:ea typeface="Lato Medium"/>
                <a:cs typeface="Lato Medium"/>
                <a:sym typeface="Lato Medium"/>
              </a:defRPr>
            </a:lvl1pPr>
          </a:lstStyle>
          <a:p>
            <a:pPr algn="ctr"/>
            <a:r>
              <a:rPr lang="en-GB" sz="2400" dirty="0">
                <a:latin typeface="Segoe UI Light (Headings)"/>
              </a:rPr>
              <a:t>One Identity</a:t>
            </a:r>
          </a:p>
        </p:txBody>
      </p:sp>
      <p:sp>
        <p:nvSpPr>
          <p:cNvPr id="355" name="Shape 355"/>
          <p:cNvSpPr/>
          <p:nvPr/>
        </p:nvSpPr>
        <p:spPr>
          <a:xfrm>
            <a:off x="4911725" y="3761641"/>
            <a:ext cx="2390774" cy="159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algn="ctr"/>
            <a:r>
              <a:rPr lang="en-GB" sz="2000" dirty="0">
                <a:latin typeface="Segoe UI Light (Headings)"/>
              </a:rPr>
              <a:t>Single Sign-on solution for all customer facing web applications and apps. </a:t>
            </a:r>
            <a:endParaRPr sz="2000" dirty="0">
              <a:latin typeface="Segoe UI Light (Headings)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5683810" y="3644900"/>
            <a:ext cx="824382" cy="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latin typeface="Segoe UI Light (Headings)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8951764" y="3098164"/>
            <a:ext cx="1908471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spcBef>
                <a:spcPts val="3400"/>
              </a:spcBef>
              <a:defRPr sz="3200" cap="all">
                <a:latin typeface="Lato Medium"/>
                <a:ea typeface="Lato Medium"/>
                <a:cs typeface="Lato Medium"/>
                <a:sym typeface="Lato Medium"/>
              </a:defRPr>
            </a:lvl1pPr>
          </a:lstStyle>
          <a:p>
            <a:r>
              <a:rPr lang="en-GB" sz="2400" dirty="0">
                <a:latin typeface="Segoe UI Light (Headings)"/>
              </a:rPr>
              <a:t>Standardize</a:t>
            </a:r>
            <a:endParaRPr sz="2400" dirty="0">
              <a:latin typeface="Segoe UI Light (Headings)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8818860" y="3771009"/>
            <a:ext cx="2293640" cy="159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algn="ctr"/>
            <a:r>
              <a:rPr lang="en-GB" sz="2000" dirty="0">
                <a:latin typeface="Segoe UI Light (Headings)"/>
              </a:rPr>
              <a:t>Standardized login and registration flows without the need of a custom solution.</a:t>
            </a:r>
            <a:endParaRPr sz="2000" dirty="0">
              <a:latin typeface="Segoe UI Light (Headings)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9493810" y="3644900"/>
            <a:ext cx="824382" cy="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latin typeface="Segoe UI Light (Headings)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4177942" y="367541"/>
            <a:ext cx="3836115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000" cap="all" spc="3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GB" sz="4000" dirty="0">
                <a:latin typeface="Segoe UI Light (Headings)"/>
              </a:rPr>
              <a:t>Azure AD B2c</a:t>
            </a:r>
            <a:endParaRPr sz="4000" dirty="0">
              <a:latin typeface="Segoe UI Light (Headings)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850800" y="1145467"/>
            <a:ext cx="490400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9B7B8D4-37B0-4D81-8D02-DFB62203DB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3" b="17113"/>
          <a:stretch>
            <a:fillRect/>
          </a:stretch>
        </p:blipFill>
        <p:spPr>
          <a:xfrm>
            <a:off x="1101725" y="1604963"/>
            <a:ext cx="2368550" cy="876300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7B5002D-84F5-440B-8BDA-4EC5BE5F1C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5" b="22225"/>
          <a:stretch>
            <a:fillRect/>
          </a:stretch>
        </p:blipFill>
        <p:spPr>
          <a:xfrm>
            <a:off x="4911725" y="1604963"/>
            <a:ext cx="2368550" cy="876300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076F258-9957-4757-A366-CADB650DD0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3" b="13003"/>
          <a:stretch>
            <a:fillRect/>
          </a:stretch>
        </p:blipFill>
        <p:spPr>
          <a:xfrm>
            <a:off x="8721725" y="1604963"/>
            <a:ext cx="2368550" cy="876300"/>
          </a:xfrm>
        </p:spPr>
      </p:pic>
    </p:spTree>
    <p:extLst>
      <p:ext uri="{BB962C8B-B14F-4D97-AF65-F5344CB8AC3E}">
        <p14:creationId xmlns:p14="http://schemas.microsoft.com/office/powerpoint/2010/main" val="15366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495FE2B-E28E-4597-9C6D-56FEB663CD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41" y="1810166"/>
            <a:ext cx="4898691" cy="3262604"/>
          </a:xfrm>
        </p:spPr>
      </p:pic>
      <p:sp>
        <p:nvSpPr>
          <p:cNvPr id="9" name="Shape 666">
            <a:extLst>
              <a:ext uri="{FF2B5EF4-FFF2-40B4-BE49-F238E27FC236}">
                <a16:creationId xmlns:a16="http://schemas.microsoft.com/office/drawing/2014/main" id="{334C942C-08D4-4CC9-BE6C-FC45F28EC292}"/>
              </a:ext>
            </a:extLst>
          </p:cNvPr>
          <p:cNvSpPr/>
          <p:nvPr/>
        </p:nvSpPr>
        <p:spPr>
          <a:xfrm>
            <a:off x="557727" y="402219"/>
            <a:ext cx="3680559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000" cap="all" spc="3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GB" sz="4000" dirty="0">
                <a:latin typeface="Segoe UI Light (Headings)"/>
              </a:rPr>
              <a:t>One Identity</a:t>
            </a:r>
            <a:endParaRPr sz="4000" dirty="0">
              <a:latin typeface="Segoe UI Light (Headings)"/>
            </a:endParaRPr>
          </a:p>
        </p:txBody>
      </p:sp>
      <p:pic>
        <p:nvPicPr>
          <p:cNvPr id="2050" name="Picture 2" descr="Afbeeldingsresultaat voor webshop">
            <a:extLst>
              <a:ext uri="{FF2B5EF4-FFF2-40B4-BE49-F238E27FC236}">
                <a16:creationId xmlns:a16="http://schemas.microsoft.com/office/drawing/2014/main" id="{4454CD19-3A83-4E9D-9BD2-B8ABCCA6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6" y="1705658"/>
            <a:ext cx="2014070" cy="65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fbeeldingsresultaat voor web application icon">
            <a:extLst>
              <a:ext uri="{FF2B5EF4-FFF2-40B4-BE49-F238E27FC236}">
                <a16:creationId xmlns:a16="http://schemas.microsoft.com/office/drawing/2014/main" id="{21EFE284-56EF-4BF3-9079-2802E8EF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08" y="3053980"/>
            <a:ext cx="655852" cy="65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beeldingsresultaat voor website icon">
            <a:extLst>
              <a:ext uri="{FF2B5EF4-FFF2-40B4-BE49-F238E27FC236}">
                <a16:creationId xmlns:a16="http://schemas.microsoft.com/office/drawing/2014/main" id="{DFA0AE11-E3C4-4582-8CE6-6E9FB545D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66" y="4242348"/>
            <a:ext cx="1468536" cy="92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fbeeldingsresultaat voor mobile app logo">
            <a:extLst>
              <a:ext uri="{FF2B5EF4-FFF2-40B4-BE49-F238E27FC236}">
                <a16:creationId xmlns:a16="http://schemas.microsoft.com/office/drawing/2014/main" id="{8931A755-FFD3-401F-A992-86923074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986" y="3104987"/>
            <a:ext cx="1016002" cy="6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fbeeldingsresultaat voor consumer icon">
            <a:extLst>
              <a:ext uri="{FF2B5EF4-FFF2-40B4-BE49-F238E27FC236}">
                <a16:creationId xmlns:a16="http://schemas.microsoft.com/office/drawing/2014/main" id="{61289956-791A-4DF7-A423-3E53B662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01" y="5562455"/>
            <a:ext cx="1240204" cy="124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87A2C1-3696-4717-B1C4-A1B5AD2EAE9F}"/>
              </a:ext>
            </a:extLst>
          </p:cNvPr>
          <p:cNvCxnSpPr/>
          <p:nvPr/>
        </p:nvCxnSpPr>
        <p:spPr>
          <a:xfrm flipV="1">
            <a:off x="2731245" y="2545977"/>
            <a:ext cx="0" cy="28328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Afbeeldingsresultaat voor webshop">
            <a:extLst>
              <a:ext uri="{FF2B5EF4-FFF2-40B4-BE49-F238E27FC236}">
                <a16:creationId xmlns:a16="http://schemas.microsoft.com/office/drawing/2014/main" id="{5A6E7CF9-641C-4ED2-9293-6AF93510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4" y="1694707"/>
            <a:ext cx="2014070" cy="65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FC2FB9-4BD4-43A7-A47E-DCA0560BA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239" y="4273721"/>
            <a:ext cx="1233497" cy="862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8C39B-A7B4-406A-A326-94A9B13270DA}"/>
              </a:ext>
            </a:extLst>
          </p:cNvPr>
          <p:cNvSpPr txBox="1"/>
          <p:nvPr/>
        </p:nvSpPr>
        <p:spPr>
          <a:xfrm>
            <a:off x="2743385" y="5319371"/>
            <a:ext cx="54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032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7188 -0.0011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1079500" y="1595060"/>
            <a:ext cx="2413000" cy="3873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46" name="Shape 346"/>
          <p:cNvSpPr/>
          <p:nvPr/>
        </p:nvSpPr>
        <p:spPr>
          <a:xfrm>
            <a:off x="4889500" y="1595060"/>
            <a:ext cx="2413000" cy="3873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47" name="Shape 347"/>
          <p:cNvSpPr/>
          <p:nvPr/>
        </p:nvSpPr>
        <p:spPr>
          <a:xfrm>
            <a:off x="8699500" y="1595060"/>
            <a:ext cx="2413000" cy="3873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49" name="Shape 349"/>
          <p:cNvSpPr/>
          <p:nvPr/>
        </p:nvSpPr>
        <p:spPr>
          <a:xfrm>
            <a:off x="1635486" y="3111182"/>
            <a:ext cx="1319592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spcBef>
                <a:spcPts val="3400"/>
              </a:spcBef>
              <a:defRPr sz="3200" cap="all">
                <a:latin typeface="Lato Medium"/>
                <a:ea typeface="Lato Medium"/>
                <a:cs typeface="Lato Medium"/>
                <a:sym typeface="Lato Medium"/>
              </a:defRPr>
            </a:lvl1pPr>
          </a:lstStyle>
          <a:p>
            <a:r>
              <a:rPr lang="en-GB" sz="2400" dirty="0">
                <a:latin typeface="Segoe UI Light (Headings)"/>
              </a:rPr>
              <a:t>Security</a:t>
            </a:r>
            <a:endParaRPr sz="2400" dirty="0">
              <a:latin typeface="Segoe UI Light (Headings)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1451124" y="4028039"/>
            <a:ext cx="1688316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algn="ctr"/>
            <a:r>
              <a:rPr lang="en-GB" sz="2000" dirty="0">
                <a:latin typeface="Segoe UI Light (Headings)"/>
              </a:rPr>
              <a:t>Keeps your customer’s data secure. </a:t>
            </a:r>
            <a:endParaRPr sz="2000" dirty="0">
              <a:latin typeface="Segoe UI Light (Headings)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873809" y="3644900"/>
            <a:ext cx="824382" cy="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4" name="Shape 354"/>
          <p:cNvSpPr/>
          <p:nvPr/>
        </p:nvSpPr>
        <p:spPr>
          <a:xfrm>
            <a:off x="5278843" y="2834496"/>
            <a:ext cx="1634312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spcBef>
                <a:spcPts val="3400"/>
              </a:spcBef>
              <a:defRPr sz="3200" cap="all">
                <a:latin typeface="Lato Medium"/>
                <a:ea typeface="Lato Medium"/>
                <a:cs typeface="Lato Medium"/>
                <a:sym typeface="Lato Medium"/>
              </a:defRPr>
            </a:lvl1pPr>
          </a:lstStyle>
          <a:p>
            <a:pPr algn="ctr"/>
            <a:r>
              <a:rPr lang="en-GB" sz="2400" dirty="0">
                <a:latin typeface="Segoe UI Light (Headings)"/>
              </a:rPr>
              <a:t>One Identity</a:t>
            </a:r>
          </a:p>
        </p:txBody>
      </p:sp>
      <p:sp>
        <p:nvSpPr>
          <p:cNvPr id="355" name="Shape 355"/>
          <p:cNvSpPr/>
          <p:nvPr/>
        </p:nvSpPr>
        <p:spPr>
          <a:xfrm>
            <a:off x="4911725" y="3761641"/>
            <a:ext cx="2390774" cy="159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algn="ctr"/>
            <a:r>
              <a:rPr lang="en-GB" sz="2000" dirty="0">
                <a:latin typeface="Segoe UI Light (Headings)"/>
              </a:rPr>
              <a:t>Single Sign-on solution for all customer facing web applications and apps. </a:t>
            </a:r>
            <a:endParaRPr sz="2000" dirty="0">
              <a:latin typeface="Segoe UI Light (Headings)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5683810" y="3644900"/>
            <a:ext cx="824382" cy="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latin typeface="Segoe UI Light (Headings)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8951764" y="3098164"/>
            <a:ext cx="1908471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spcBef>
                <a:spcPts val="3400"/>
              </a:spcBef>
              <a:defRPr sz="3200" cap="all">
                <a:latin typeface="Lato Medium"/>
                <a:ea typeface="Lato Medium"/>
                <a:cs typeface="Lato Medium"/>
                <a:sym typeface="Lato Medium"/>
              </a:defRPr>
            </a:lvl1pPr>
          </a:lstStyle>
          <a:p>
            <a:r>
              <a:rPr lang="en-GB" sz="2400" dirty="0">
                <a:latin typeface="Segoe UI Light (Headings)"/>
              </a:rPr>
              <a:t>Standardize</a:t>
            </a:r>
            <a:endParaRPr sz="2400" dirty="0">
              <a:latin typeface="Segoe UI Light (Headings)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8818860" y="3771009"/>
            <a:ext cx="2293640" cy="159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6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algn="ctr"/>
            <a:r>
              <a:rPr lang="en-GB" sz="2000" dirty="0">
                <a:latin typeface="Segoe UI Light (Headings)"/>
              </a:rPr>
              <a:t>Standardized login and registration flows without the need of a custom solution.</a:t>
            </a:r>
            <a:endParaRPr sz="2000" dirty="0">
              <a:latin typeface="Segoe UI Light (Headings)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9493810" y="3644900"/>
            <a:ext cx="824382" cy="0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latin typeface="Segoe UI Light (Headings)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4177942" y="367541"/>
            <a:ext cx="3836115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000" cap="all" spc="3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GB" sz="4000" dirty="0">
                <a:latin typeface="Segoe UI Light (Headings)"/>
              </a:rPr>
              <a:t>Azure AD B2c</a:t>
            </a:r>
            <a:endParaRPr sz="4000" dirty="0">
              <a:latin typeface="Segoe UI Light (Headings)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850800" y="1145467"/>
            <a:ext cx="490400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9B7B8D4-37B0-4D81-8D02-DFB62203DB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3" b="17113"/>
          <a:stretch>
            <a:fillRect/>
          </a:stretch>
        </p:blipFill>
        <p:spPr>
          <a:xfrm>
            <a:off x="1101725" y="1604963"/>
            <a:ext cx="2368550" cy="876300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7B5002D-84F5-440B-8BDA-4EC5BE5F1C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5" b="22225"/>
          <a:stretch>
            <a:fillRect/>
          </a:stretch>
        </p:blipFill>
        <p:spPr>
          <a:xfrm>
            <a:off x="4911725" y="1604963"/>
            <a:ext cx="2368550" cy="876300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076F258-9957-4757-A366-CADB650DD0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3" b="13003"/>
          <a:stretch>
            <a:fillRect/>
          </a:stretch>
        </p:blipFill>
        <p:spPr>
          <a:xfrm>
            <a:off x="8721725" y="1604963"/>
            <a:ext cx="2368550" cy="876300"/>
          </a:xfrm>
        </p:spPr>
      </p:pic>
    </p:spTree>
    <p:extLst>
      <p:ext uri="{BB962C8B-B14F-4D97-AF65-F5344CB8AC3E}">
        <p14:creationId xmlns:p14="http://schemas.microsoft.com/office/powerpoint/2010/main" val="34475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495FE2B-E28E-4597-9C6D-56FEB663CD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41" y="2216795"/>
            <a:ext cx="4898691" cy="2449345"/>
          </a:xfrm>
        </p:spPr>
      </p:pic>
      <p:sp>
        <p:nvSpPr>
          <p:cNvPr id="9" name="Shape 666">
            <a:extLst>
              <a:ext uri="{FF2B5EF4-FFF2-40B4-BE49-F238E27FC236}">
                <a16:creationId xmlns:a16="http://schemas.microsoft.com/office/drawing/2014/main" id="{334C942C-08D4-4CC9-BE6C-FC45F28EC292}"/>
              </a:ext>
            </a:extLst>
          </p:cNvPr>
          <p:cNvSpPr/>
          <p:nvPr/>
        </p:nvSpPr>
        <p:spPr>
          <a:xfrm>
            <a:off x="557727" y="402219"/>
            <a:ext cx="3573029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6000" cap="all" spc="3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GB" sz="4000" dirty="0">
                <a:latin typeface="Segoe UI Light (Headings)"/>
              </a:rPr>
              <a:t>Standardize</a:t>
            </a:r>
            <a:endParaRPr sz="3000" dirty="0">
              <a:latin typeface="Segoe UI Light (Headings)"/>
            </a:endParaRPr>
          </a:p>
        </p:txBody>
      </p:sp>
      <p:pic>
        <p:nvPicPr>
          <p:cNvPr id="3074" name="Picture 2" descr="Afbeeldingsresultaat voor my account page">
            <a:extLst>
              <a:ext uri="{FF2B5EF4-FFF2-40B4-BE49-F238E27FC236}">
                <a16:creationId xmlns:a16="http://schemas.microsoft.com/office/drawing/2014/main" id="{CD30D9D1-B285-4124-8924-3C63BB23EA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24" y="3986306"/>
            <a:ext cx="4580826" cy="273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sresultaat voor user register">
            <a:extLst>
              <a:ext uri="{FF2B5EF4-FFF2-40B4-BE49-F238E27FC236}">
                <a16:creationId xmlns:a16="http://schemas.microsoft.com/office/drawing/2014/main" id="{DD804FC4-EE4D-4036-A0C7-DB60F796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94" y="1241673"/>
            <a:ext cx="5435453" cy="27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1326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Comparing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494"/>
            <a:ext cx="5378548" cy="4375032"/>
          </a:xfrm>
        </p:spPr>
        <p:txBody>
          <a:bodyPr/>
          <a:lstStyle/>
          <a:p>
            <a:pPr lvl="0">
              <a:spcBef>
                <a:spcPct val="20000"/>
              </a:spcBef>
              <a:buClrTx/>
            </a:pPr>
            <a:r>
              <a:rPr lang="en-GB" sz="3921" dirty="0">
                <a:solidFill>
                  <a:srgbClr val="011E4F"/>
                </a:solidFill>
              </a:rPr>
              <a:t>Azure Active Directory</a:t>
            </a:r>
          </a:p>
          <a:p>
            <a:pPr lvl="1"/>
            <a:endParaRPr lang="en-US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/>
            <a:endParaRPr lang="en-US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Identity Provider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Focus on self-service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Enterprise identities 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HR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Auto-provisioned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License per user</a:t>
            </a:r>
          </a:p>
          <a:p>
            <a:pPr lvl="1"/>
            <a:endParaRPr lang="en-US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0">
              <a:spcBef>
                <a:spcPct val="20000"/>
              </a:spcBef>
              <a:buClrTx/>
            </a:pPr>
            <a:endParaRPr lang="en-GB" sz="3921" dirty="0">
              <a:solidFill>
                <a:srgbClr val="011E4F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884223" y="1189493"/>
            <a:ext cx="6038540" cy="3964684"/>
          </a:xfrm>
        </p:spPr>
        <p:txBody>
          <a:bodyPr/>
          <a:lstStyle/>
          <a:p>
            <a:pPr lvl="0">
              <a:spcBef>
                <a:spcPct val="20000"/>
              </a:spcBef>
              <a:buClrTx/>
            </a:pPr>
            <a:r>
              <a:rPr lang="en-GB" sz="3921" dirty="0">
                <a:solidFill>
                  <a:srgbClr val="011E4F"/>
                </a:solidFill>
              </a:rPr>
              <a:t>Azure Active Directory B2C</a:t>
            </a:r>
            <a:endParaRPr lang="nl-NL" sz="3921" dirty="0">
              <a:solidFill>
                <a:srgbClr val="011E4F"/>
              </a:solidFill>
            </a:endParaRPr>
          </a:p>
          <a:p>
            <a:pPr lvl="1"/>
            <a:endParaRPr lang="en-US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/>
            <a:endParaRPr lang="en-US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Identity Provider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Focus on self-service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Customer identities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CRM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Self-registration</a:t>
            </a:r>
          </a:p>
          <a:p>
            <a:pPr lvl="1"/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Price per user / authentication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7154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geti 16x9 Template 2014">
  <a:themeElements>
    <a:clrScheme name="Sogeti 2013">
      <a:dk1>
        <a:srgbClr val="000000"/>
      </a:dk1>
      <a:lt1>
        <a:srgbClr val="FFFFFF"/>
      </a:lt1>
      <a:dk2>
        <a:srgbClr val="FFCFC5"/>
      </a:dk2>
      <a:lt2>
        <a:srgbClr val="D2D2D2"/>
      </a:lt2>
      <a:accent1>
        <a:srgbClr val="FF4019"/>
      </a:accent1>
      <a:accent2>
        <a:srgbClr val="474030"/>
      </a:accent2>
      <a:accent3>
        <a:srgbClr val="FF9F8C"/>
      </a:accent3>
      <a:accent4>
        <a:srgbClr val="A39F97"/>
      </a:accent4>
      <a:accent5>
        <a:srgbClr val="FF7053"/>
      </a:accent5>
      <a:accent6>
        <a:srgbClr val="757064"/>
      </a:accent6>
      <a:hlink>
        <a:srgbClr val="6A2C91"/>
      </a:hlink>
      <a:folHlink>
        <a:srgbClr val="850C7A"/>
      </a:folHlink>
    </a:clrScheme>
    <a:fontScheme name="Sogeti 201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36000" tIns="36000" rIns="36000" bIns="36000" rtlCol="0">
        <a:noAutofit/>
      </a:bodyPr>
      <a:lstStyle>
        <a:defPPr>
          <a:lnSpc>
            <a:spcPts val="2400"/>
          </a:lnSpc>
          <a:defRPr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6-50001_WPC 2016 Breakout Template">
  <a:themeElements>
    <a:clrScheme name="WPC 2016 colors">
      <a:dk1>
        <a:srgbClr val="505050"/>
      </a:dk1>
      <a:lt1>
        <a:srgbClr val="FFFFFF"/>
      </a:lt1>
      <a:dk2>
        <a:srgbClr val="5C2D91"/>
      </a:dk2>
      <a:lt2>
        <a:srgbClr val="EAEAEA"/>
      </a:lt2>
      <a:accent1>
        <a:srgbClr val="5C2D91"/>
      </a:accent1>
      <a:accent2>
        <a:srgbClr val="0078D7"/>
      </a:accent2>
      <a:accent3>
        <a:srgbClr val="002050"/>
      </a:accent3>
      <a:accent4>
        <a:srgbClr val="32145A"/>
      </a:accent4>
      <a:accent5>
        <a:srgbClr val="B4009E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2" id="{04BDDB0A-1B6C-3E4A-A8DF-6292F890A5E0}" vid="{F27727BE-696E-2B4D-989E-B0461DFDDFE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5857</TotalTime>
  <Words>467</Words>
  <Application>Microsoft Office PowerPoint</Application>
  <PresentationFormat>Widescreen</PresentationFormat>
  <Paragraphs>153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44" baseType="lpstr">
      <vt:lpstr>等线</vt:lpstr>
      <vt:lpstr>Arial</vt:lpstr>
      <vt:lpstr>Calibri</vt:lpstr>
      <vt:lpstr>Calibri Light</vt:lpstr>
      <vt:lpstr>Century Gothic</vt:lpstr>
      <vt:lpstr>Consolas</vt:lpstr>
      <vt:lpstr>Lato Bold</vt:lpstr>
      <vt:lpstr>Lato Light</vt:lpstr>
      <vt:lpstr>Lato Medium</vt:lpstr>
      <vt:lpstr>Lato Regular</vt:lpstr>
      <vt:lpstr>Lato Semibold</vt:lpstr>
      <vt:lpstr>Segoe UI</vt:lpstr>
      <vt:lpstr>Segoe UI Light</vt:lpstr>
      <vt:lpstr>Segoe UI Light (Headings)</vt:lpstr>
      <vt:lpstr>Wingdings</vt:lpstr>
      <vt:lpstr>Wingdings 3</vt:lpstr>
      <vt:lpstr>Office Theme</vt:lpstr>
      <vt:lpstr>Sogeti 16x9 Template 2014</vt:lpstr>
      <vt:lpstr>6-50001_WPC 2016 Breakout Template</vt:lpstr>
      <vt:lpstr>PowerPoint Presentation</vt:lpstr>
      <vt:lpstr>Customer identity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</vt:lpstr>
      <vt:lpstr>PowerPoint Presentation</vt:lpstr>
      <vt:lpstr>PowerPoint Presentation</vt:lpstr>
      <vt:lpstr>Built-in Policies</vt:lpstr>
      <vt:lpstr>Policies</vt:lpstr>
      <vt:lpstr>Social Identity Providers</vt:lpstr>
      <vt:lpstr>Demo</vt:lpstr>
      <vt:lpstr>Custom Policies</vt:lpstr>
      <vt:lpstr>PowerPoint Presentation</vt:lpstr>
      <vt:lpstr>Demo</vt:lpstr>
      <vt:lpstr>Identity Providers</vt:lpstr>
      <vt:lpstr>PowerPoint Presentation</vt:lpstr>
      <vt:lpstr>Demo</vt:lpstr>
      <vt:lpstr>Localization</vt:lpstr>
      <vt:lpstr>PowerPoint Presentation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Jurgen van den Broek</dc:creator>
  <cp:lastModifiedBy>Jurgen van den Broek</cp:lastModifiedBy>
  <cp:revision>34</cp:revision>
  <dcterms:created xsi:type="dcterms:W3CDTF">2017-09-09T16:18:54Z</dcterms:created>
  <dcterms:modified xsi:type="dcterms:W3CDTF">2018-01-23T09:44:56Z</dcterms:modified>
</cp:coreProperties>
</file>